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15.xml" ContentType="application/vnd.openxmlformats-officedocument.drawingml.diagramData+xml"/>
  <Override PartName="/ppt/diagrams/data13.xml" ContentType="application/vnd.openxmlformats-officedocument.drawingml.diagramData+xml"/>
  <Override PartName="/ppt/diagrams/data14.xml" ContentType="application/vnd.openxmlformats-officedocument.drawingml.diagramData+xml"/>
  <Override PartName="/ppt/diagrams/data12.xml" ContentType="application/vnd.openxmlformats-officedocument.drawingml.diagramData+xml"/>
  <Override PartName="/ppt/diagrams/data11.xml" ContentType="application/vnd.openxmlformats-officedocument.drawingml.diagramData+xml"/>
  <Override PartName="/ppt/diagrams/data10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14.xml" ContentType="application/vnd.ms-office.drawingml.diagramDrawing+xml"/>
  <Override PartName="/ppt/diagrams/colors14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.xml" ContentType="application/vnd.openxmlformats-officedocument.drawingml.diagramLayout+xml"/>
  <Override PartName="/ppt/diagrams/layout14.xml" ContentType="application/vnd.openxmlformats-officedocument.drawingml.diagramLayout+xml"/>
  <Override PartName="/ppt/diagrams/drawing13.xml" ContentType="application/vnd.ms-office.drawingml.diagramDrawing+xml"/>
  <Override PartName="/ppt/diagrams/layout15.xml" ContentType="application/vnd.openxmlformats-officedocument.drawingml.diagramLayout+xml"/>
  <Override PartName="/ppt/diagrams/drawing15.xml" ContentType="application/vnd.ms-office.drawingml.diagramDrawing+xml"/>
  <Override PartName="/ppt/diagrams/colors15.xml" ContentType="application/vnd.openxmlformats-officedocument.drawingml.diagramColors+xml"/>
  <Override PartName="/ppt/diagrams/quickStyle15.xml" ContentType="application/vnd.openxmlformats-officedocument.drawingml.diagramStyle+xml"/>
  <Override PartName="/ppt/theme/theme1.xml" ContentType="application/vnd.openxmlformats-officedocument.theme+xml"/>
  <Override PartName="/ppt/diagrams/drawing12.xml" ContentType="application/vnd.ms-office.drawingml.diagramDrawing+xml"/>
  <Override PartName="/ppt/diagrams/quickStyle13.xml" ContentType="application/vnd.openxmlformats-officedocument.drawingml.diagramStyle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layout13.xml" ContentType="application/vnd.openxmlformats-officedocument.drawingml.diagramLayout+xml"/>
  <Override PartName="/ppt/diagrams/colors10.xml" ContentType="application/vnd.openxmlformats-officedocument.drawingml.diagramColors+xml"/>
  <Override PartName="/ppt/diagrams/colors13.xml" ContentType="application/vnd.openxmlformats-officedocument.drawingml.diagramColors+xml"/>
  <Override PartName="/ppt/diagrams/quickStyle8.xml" ContentType="application/vnd.openxmlformats-officedocument.drawingml.diagramStyle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4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9" r:id="rId20"/>
    <p:sldId id="277" r:id="rId21"/>
    <p:sldId id="278" r:id="rId22"/>
    <p:sldId id="273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D5201-DDB6-4158-882E-ED73B5B665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85EF41E-24F4-4709-8B65-C84445CCCE1F}">
      <dgm:prSet/>
      <dgm:spPr/>
      <dgm:t>
        <a:bodyPr/>
        <a:lstStyle/>
        <a:p>
          <a:pPr rtl="0"/>
          <a:r>
            <a:rPr lang="ru-RU" smtClean="0"/>
            <a:t>Общие </a:t>
          </a:r>
          <a:endParaRPr lang="ru-RU"/>
        </a:p>
      </dgm:t>
    </dgm:pt>
    <dgm:pt modelId="{DCFC0B0F-9436-4422-90EC-65B1DB76C117}" type="parTrans" cxnId="{6D848767-7B50-45FA-BA8D-F3375E5B9988}">
      <dgm:prSet/>
      <dgm:spPr/>
      <dgm:t>
        <a:bodyPr/>
        <a:lstStyle/>
        <a:p>
          <a:endParaRPr lang="ru-RU"/>
        </a:p>
      </dgm:t>
    </dgm:pt>
    <dgm:pt modelId="{B3E221CF-0DFA-4515-852D-77821B8782E9}" type="sibTrans" cxnId="{6D848767-7B50-45FA-BA8D-F3375E5B9988}">
      <dgm:prSet/>
      <dgm:spPr/>
      <dgm:t>
        <a:bodyPr/>
        <a:lstStyle/>
        <a:p>
          <a:endParaRPr lang="ru-RU"/>
        </a:p>
      </dgm:t>
    </dgm:pt>
    <dgm:pt modelId="{234B8B2C-DCB2-40C2-B162-027DF78A8A9F}">
      <dgm:prSet/>
      <dgm:spPr/>
      <dgm:t>
        <a:bodyPr/>
        <a:lstStyle/>
        <a:p>
          <a:pPr rtl="0"/>
          <a:r>
            <a:rPr lang="ru-RU" smtClean="0"/>
            <a:t>Самостоятельность осуществления</a:t>
          </a:r>
          <a:endParaRPr lang="ru-RU"/>
        </a:p>
      </dgm:t>
    </dgm:pt>
    <dgm:pt modelId="{741C4080-B008-484C-A6AD-54A34C879114}" type="parTrans" cxnId="{C4CB51F7-D853-45F3-A860-69B49F6D6C41}">
      <dgm:prSet/>
      <dgm:spPr/>
      <dgm:t>
        <a:bodyPr/>
        <a:lstStyle/>
        <a:p>
          <a:endParaRPr lang="ru-RU"/>
        </a:p>
      </dgm:t>
    </dgm:pt>
    <dgm:pt modelId="{4EE2FA00-776C-4604-85E6-053221DB5AF4}" type="sibTrans" cxnId="{C4CB51F7-D853-45F3-A860-69B49F6D6C41}">
      <dgm:prSet/>
      <dgm:spPr/>
      <dgm:t>
        <a:bodyPr/>
        <a:lstStyle/>
        <a:p>
          <a:endParaRPr lang="ru-RU"/>
        </a:p>
      </dgm:t>
    </dgm:pt>
    <dgm:pt modelId="{4E3D8EF6-799D-4353-8F8B-9F5B9E9D24AB}">
      <dgm:prSet/>
      <dgm:spPr/>
      <dgm:t>
        <a:bodyPr/>
        <a:lstStyle/>
        <a:p>
          <a:pPr rtl="0"/>
          <a:r>
            <a:rPr lang="ru-RU" smtClean="0"/>
            <a:t>рисковый характер</a:t>
          </a:r>
          <a:endParaRPr lang="ru-RU"/>
        </a:p>
      </dgm:t>
    </dgm:pt>
    <dgm:pt modelId="{10DBE042-5611-4D1A-873E-98BBBF0B1695}" type="parTrans" cxnId="{818B6B83-4FD3-473A-AA82-D0F40CE944F7}">
      <dgm:prSet/>
      <dgm:spPr/>
      <dgm:t>
        <a:bodyPr/>
        <a:lstStyle/>
        <a:p>
          <a:endParaRPr lang="ru-RU"/>
        </a:p>
      </dgm:t>
    </dgm:pt>
    <dgm:pt modelId="{08102635-F4AA-4D00-804C-FFDA3928BAF2}" type="sibTrans" cxnId="{818B6B83-4FD3-473A-AA82-D0F40CE944F7}">
      <dgm:prSet/>
      <dgm:spPr/>
      <dgm:t>
        <a:bodyPr/>
        <a:lstStyle/>
        <a:p>
          <a:endParaRPr lang="ru-RU"/>
        </a:p>
      </dgm:t>
    </dgm:pt>
    <dgm:pt modelId="{53EFDC6B-43C7-4504-B670-DEBC6F498BEF}" type="pres">
      <dgm:prSet presAssocID="{D71D5201-DDB6-4158-882E-ED73B5B665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132E11-FFAA-4121-A020-CF69E945EE31}" type="pres">
      <dgm:prSet presAssocID="{A85EF41E-24F4-4709-8B65-C84445CCCE1F}" presName="parentText" presStyleLbl="node1" presStyleIdx="0" presStyleCnt="1" custLinFactNeighborX="256" custLinFactNeighborY="-631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E6BF1-73E2-4F77-A46A-9D5FB6658DF3}" type="pres">
      <dgm:prSet presAssocID="{A85EF41E-24F4-4709-8B65-C84445CCCE1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B6B83-4FD3-473A-AA82-D0F40CE944F7}" srcId="{A85EF41E-24F4-4709-8B65-C84445CCCE1F}" destId="{4E3D8EF6-799D-4353-8F8B-9F5B9E9D24AB}" srcOrd="1" destOrd="0" parTransId="{10DBE042-5611-4D1A-873E-98BBBF0B1695}" sibTransId="{08102635-F4AA-4D00-804C-FFDA3928BAF2}"/>
    <dgm:cxn modelId="{3403E522-175C-40FE-B8F5-33DF7E8E7213}" type="presOf" srcId="{234B8B2C-DCB2-40C2-B162-027DF78A8A9F}" destId="{5EFE6BF1-73E2-4F77-A46A-9D5FB6658DF3}" srcOrd="0" destOrd="0" presId="urn:microsoft.com/office/officeart/2005/8/layout/vList2"/>
    <dgm:cxn modelId="{6D848767-7B50-45FA-BA8D-F3375E5B9988}" srcId="{D71D5201-DDB6-4158-882E-ED73B5B665FE}" destId="{A85EF41E-24F4-4709-8B65-C84445CCCE1F}" srcOrd="0" destOrd="0" parTransId="{DCFC0B0F-9436-4422-90EC-65B1DB76C117}" sibTransId="{B3E221CF-0DFA-4515-852D-77821B8782E9}"/>
    <dgm:cxn modelId="{C4CB51F7-D853-45F3-A860-69B49F6D6C41}" srcId="{A85EF41E-24F4-4709-8B65-C84445CCCE1F}" destId="{234B8B2C-DCB2-40C2-B162-027DF78A8A9F}" srcOrd="0" destOrd="0" parTransId="{741C4080-B008-484C-A6AD-54A34C879114}" sibTransId="{4EE2FA00-776C-4604-85E6-053221DB5AF4}"/>
    <dgm:cxn modelId="{660AC0C7-FC8A-4B72-B452-9CBE935B30E6}" type="presOf" srcId="{A85EF41E-24F4-4709-8B65-C84445CCCE1F}" destId="{89132E11-FFAA-4121-A020-CF69E945EE31}" srcOrd="0" destOrd="0" presId="urn:microsoft.com/office/officeart/2005/8/layout/vList2"/>
    <dgm:cxn modelId="{79248913-166C-48DC-B900-C45CB0184645}" type="presOf" srcId="{4E3D8EF6-799D-4353-8F8B-9F5B9E9D24AB}" destId="{5EFE6BF1-73E2-4F77-A46A-9D5FB6658DF3}" srcOrd="0" destOrd="1" presId="urn:microsoft.com/office/officeart/2005/8/layout/vList2"/>
    <dgm:cxn modelId="{A92FD423-FDD9-4E99-BCF3-4E0F460D409C}" type="presOf" srcId="{D71D5201-DDB6-4158-882E-ED73B5B665FE}" destId="{53EFDC6B-43C7-4504-B670-DEBC6F498BEF}" srcOrd="0" destOrd="0" presId="urn:microsoft.com/office/officeart/2005/8/layout/vList2"/>
    <dgm:cxn modelId="{BA3AF454-649D-49B7-8FB3-FB74586C4851}" type="presParOf" srcId="{53EFDC6B-43C7-4504-B670-DEBC6F498BEF}" destId="{89132E11-FFAA-4121-A020-CF69E945EE31}" srcOrd="0" destOrd="0" presId="urn:microsoft.com/office/officeart/2005/8/layout/vList2"/>
    <dgm:cxn modelId="{85AC2C21-2802-4C0B-A62A-2E1BE2D6DBEC}" type="presParOf" srcId="{53EFDC6B-43C7-4504-B670-DEBC6F498BEF}" destId="{5EFE6BF1-73E2-4F77-A46A-9D5FB6658DF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155803-08E0-41FC-93E7-B51CF3E6F5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462CEFB-94D8-4A54-ACEC-6B7573B20713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выполнять все обязательства, вытекающие из действующего законодательства и заключенных им договоров (контрактов); </a:t>
          </a:r>
          <a:endParaRPr lang="ru-RU" dirty="0">
            <a:solidFill>
              <a:schemeClr val="bg1"/>
            </a:solidFill>
          </a:endParaRPr>
        </a:p>
      </dgm:t>
    </dgm:pt>
    <dgm:pt modelId="{02E459DC-F29B-45F2-8599-4FEE5091E709}" type="parTrans" cxnId="{8F70F44B-76D0-4540-942E-7E0E1DA1C139}">
      <dgm:prSet/>
      <dgm:spPr/>
      <dgm:t>
        <a:bodyPr/>
        <a:lstStyle/>
        <a:p>
          <a:endParaRPr lang="ru-RU"/>
        </a:p>
      </dgm:t>
    </dgm:pt>
    <dgm:pt modelId="{F917D4CB-EBF1-4B6F-A8B7-1E6346C5C3BA}" type="sibTrans" cxnId="{8F70F44B-76D0-4540-942E-7E0E1DA1C139}">
      <dgm:prSet/>
      <dgm:spPr/>
      <dgm:t>
        <a:bodyPr/>
        <a:lstStyle/>
        <a:p>
          <a:endParaRPr lang="ru-RU"/>
        </a:p>
      </dgm:t>
    </dgm:pt>
    <dgm:pt modelId="{65F73ACC-63C8-4CA7-B926-34F8A0E0C732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заключать договоры или контракты с гражданами, принимаемыми на работу по найму, а также в необходимых случаях - коллективные договоры в соответствии с законодательством</a:t>
          </a:r>
          <a:r>
            <a:rPr lang="ru-RU" dirty="0" smtClean="0"/>
            <a:t>;</a:t>
          </a:r>
          <a:endParaRPr lang="ru-RU" dirty="0"/>
        </a:p>
      </dgm:t>
    </dgm:pt>
    <dgm:pt modelId="{4216B2CA-733C-4160-AB29-EE2BDF7C3756}" type="parTrans" cxnId="{F6578EC7-F113-4FDF-830B-86922F2ABC75}">
      <dgm:prSet/>
      <dgm:spPr/>
      <dgm:t>
        <a:bodyPr/>
        <a:lstStyle/>
        <a:p>
          <a:endParaRPr lang="ru-RU"/>
        </a:p>
      </dgm:t>
    </dgm:pt>
    <dgm:pt modelId="{21580D4F-7345-4052-8E15-5ECB82D08672}" type="sibTrans" cxnId="{F6578EC7-F113-4FDF-830B-86922F2ABC75}">
      <dgm:prSet/>
      <dgm:spPr/>
      <dgm:t>
        <a:bodyPr/>
        <a:lstStyle/>
        <a:p>
          <a:endParaRPr lang="ru-RU"/>
        </a:p>
      </dgm:t>
    </dgm:pt>
    <dgm:pt modelId="{DA3D866F-E67D-4000-BD3C-4931F63D9E13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предусматривать в трудовых договорах (соглашениях, контрактах) оплату труда работников не ниже установленного минимального уровня, а также другие социально-экономические гарантии</a:t>
          </a:r>
          <a:endParaRPr lang="ru-RU" dirty="0">
            <a:solidFill>
              <a:schemeClr val="bg1"/>
            </a:solidFill>
          </a:endParaRPr>
        </a:p>
      </dgm:t>
    </dgm:pt>
    <dgm:pt modelId="{4D16F8F7-D0E7-45B7-BF46-C517E02D533C}" type="parTrans" cxnId="{90C4BC66-7753-48C7-AB93-BF7A761A0414}">
      <dgm:prSet/>
      <dgm:spPr/>
      <dgm:t>
        <a:bodyPr/>
        <a:lstStyle/>
        <a:p>
          <a:endParaRPr lang="ru-RU"/>
        </a:p>
      </dgm:t>
    </dgm:pt>
    <dgm:pt modelId="{AC16503D-C5A0-41F2-8460-98BF7BB0DA49}" type="sibTrans" cxnId="{90C4BC66-7753-48C7-AB93-BF7A761A0414}">
      <dgm:prSet/>
      <dgm:spPr/>
      <dgm:t>
        <a:bodyPr/>
        <a:lstStyle/>
        <a:p>
          <a:endParaRPr lang="ru-RU"/>
        </a:p>
      </dgm:t>
    </dgm:pt>
    <dgm:pt modelId="{9B7A354F-6C39-4C38-A356-8E789C53FE5F}" type="pres">
      <dgm:prSet presAssocID="{1F155803-08E0-41FC-93E7-B51CF3E6F5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9DD65A-726A-44CD-B890-366FB687B933}" type="pres">
      <dgm:prSet presAssocID="{7462CEFB-94D8-4A54-ACEC-6B7573B20713}" presName="parentText" presStyleLbl="node1" presStyleIdx="0" presStyleCnt="3" custLinFactY="-5031" custLinFactNeighborX="35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91E3B-390C-47B6-95DD-219E3F9A0E4F}" type="pres">
      <dgm:prSet presAssocID="{F917D4CB-EBF1-4B6F-A8B7-1E6346C5C3BA}" presName="spacer" presStyleCnt="0"/>
      <dgm:spPr/>
    </dgm:pt>
    <dgm:pt modelId="{DD937248-8FF1-445E-8E4E-69EFF6B4C435}" type="pres">
      <dgm:prSet presAssocID="{65F73ACC-63C8-4CA7-B926-34F8A0E0C732}" presName="parentText" presStyleLbl="node1" presStyleIdx="1" presStyleCnt="3" custLinFactY="-23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34F8D-A75E-45FD-A863-10FCB1F0182F}" type="pres">
      <dgm:prSet presAssocID="{21580D4F-7345-4052-8E15-5ECB82D08672}" presName="spacer" presStyleCnt="0"/>
      <dgm:spPr/>
    </dgm:pt>
    <dgm:pt modelId="{C3308E13-EBFE-435F-AE73-941AA789B51A}" type="pres">
      <dgm:prSet presAssocID="{DA3D866F-E67D-4000-BD3C-4931F63D9E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578EC7-F113-4FDF-830B-86922F2ABC75}" srcId="{1F155803-08E0-41FC-93E7-B51CF3E6F56B}" destId="{65F73ACC-63C8-4CA7-B926-34F8A0E0C732}" srcOrd="1" destOrd="0" parTransId="{4216B2CA-733C-4160-AB29-EE2BDF7C3756}" sibTransId="{21580D4F-7345-4052-8E15-5ECB82D08672}"/>
    <dgm:cxn modelId="{3FF9B646-2AB4-46F0-9F4B-A0FCF6E8E3DE}" type="presOf" srcId="{7462CEFB-94D8-4A54-ACEC-6B7573B20713}" destId="{4E9DD65A-726A-44CD-B890-366FB687B933}" srcOrd="0" destOrd="0" presId="urn:microsoft.com/office/officeart/2005/8/layout/vList2"/>
    <dgm:cxn modelId="{CFBF4961-04F7-4EA7-8EB2-93FC2DF40753}" type="presOf" srcId="{65F73ACC-63C8-4CA7-B926-34F8A0E0C732}" destId="{DD937248-8FF1-445E-8E4E-69EFF6B4C435}" srcOrd="0" destOrd="0" presId="urn:microsoft.com/office/officeart/2005/8/layout/vList2"/>
    <dgm:cxn modelId="{90C4BC66-7753-48C7-AB93-BF7A761A0414}" srcId="{1F155803-08E0-41FC-93E7-B51CF3E6F56B}" destId="{DA3D866F-E67D-4000-BD3C-4931F63D9E13}" srcOrd="2" destOrd="0" parTransId="{4D16F8F7-D0E7-45B7-BF46-C517E02D533C}" sibTransId="{AC16503D-C5A0-41F2-8460-98BF7BB0DA49}"/>
    <dgm:cxn modelId="{8F70F44B-76D0-4540-942E-7E0E1DA1C139}" srcId="{1F155803-08E0-41FC-93E7-B51CF3E6F56B}" destId="{7462CEFB-94D8-4A54-ACEC-6B7573B20713}" srcOrd="0" destOrd="0" parTransId="{02E459DC-F29B-45F2-8599-4FEE5091E709}" sibTransId="{F917D4CB-EBF1-4B6F-A8B7-1E6346C5C3BA}"/>
    <dgm:cxn modelId="{364FC6DC-76C2-47C5-94FC-110B8A39598B}" type="presOf" srcId="{1F155803-08E0-41FC-93E7-B51CF3E6F56B}" destId="{9B7A354F-6C39-4C38-A356-8E789C53FE5F}" srcOrd="0" destOrd="0" presId="urn:microsoft.com/office/officeart/2005/8/layout/vList2"/>
    <dgm:cxn modelId="{B9CA608B-F0EC-45E6-9406-DA5F3027E162}" type="presOf" srcId="{DA3D866F-E67D-4000-BD3C-4931F63D9E13}" destId="{C3308E13-EBFE-435F-AE73-941AA789B51A}" srcOrd="0" destOrd="0" presId="urn:microsoft.com/office/officeart/2005/8/layout/vList2"/>
    <dgm:cxn modelId="{FAD02277-8B88-485B-A38F-5478FE47C1B8}" type="presParOf" srcId="{9B7A354F-6C39-4C38-A356-8E789C53FE5F}" destId="{4E9DD65A-726A-44CD-B890-366FB687B933}" srcOrd="0" destOrd="0" presId="urn:microsoft.com/office/officeart/2005/8/layout/vList2"/>
    <dgm:cxn modelId="{B4560882-F089-438A-947D-C834B9165271}" type="presParOf" srcId="{9B7A354F-6C39-4C38-A356-8E789C53FE5F}" destId="{5B091E3B-390C-47B6-95DD-219E3F9A0E4F}" srcOrd="1" destOrd="0" presId="urn:microsoft.com/office/officeart/2005/8/layout/vList2"/>
    <dgm:cxn modelId="{EB5FAAAC-08FC-412C-8E36-314B4BF3397D}" type="presParOf" srcId="{9B7A354F-6C39-4C38-A356-8E789C53FE5F}" destId="{DD937248-8FF1-445E-8E4E-69EFF6B4C435}" srcOrd="2" destOrd="0" presId="urn:microsoft.com/office/officeart/2005/8/layout/vList2"/>
    <dgm:cxn modelId="{A989E2CF-1D42-41B8-96C3-B131D896AFDE}" type="presParOf" srcId="{9B7A354F-6C39-4C38-A356-8E789C53FE5F}" destId="{52134F8D-A75E-45FD-A863-10FCB1F0182F}" srcOrd="3" destOrd="0" presId="urn:microsoft.com/office/officeart/2005/8/layout/vList2"/>
    <dgm:cxn modelId="{B52DBD48-2CB0-47F5-B2F1-DE7696428717}" type="presParOf" srcId="{9B7A354F-6C39-4C38-A356-8E789C53FE5F}" destId="{C3308E13-EBFE-435F-AE73-941AA789B5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C4F310-A9FE-4B72-A583-D820087563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A4D8499-D2F0-4BB6-91CD-B2047E4204BA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участвовать своим имуществом и имуществом, полученным на законном основании, в деятельности других хозяйствующих субъектов</a:t>
          </a:r>
          <a:endParaRPr lang="ru-RU" dirty="0">
            <a:solidFill>
              <a:schemeClr val="bg1"/>
            </a:solidFill>
          </a:endParaRPr>
        </a:p>
      </dgm:t>
    </dgm:pt>
    <dgm:pt modelId="{135686DD-1173-4D51-A4CC-8F57DEC8C910}" type="parTrans" cxnId="{95EEBA86-18A7-4E54-B673-3BA2D9A22F85}">
      <dgm:prSet/>
      <dgm:spPr/>
      <dgm:t>
        <a:bodyPr/>
        <a:lstStyle/>
        <a:p>
          <a:endParaRPr lang="ru-RU"/>
        </a:p>
      </dgm:t>
    </dgm:pt>
    <dgm:pt modelId="{29BDBB1C-F9E9-44F0-8D66-E065C15B6F8F}" type="sibTrans" cxnId="{95EEBA86-18A7-4E54-B673-3BA2D9A22F85}">
      <dgm:prSet/>
      <dgm:spPr/>
      <dgm:t>
        <a:bodyPr/>
        <a:lstStyle/>
        <a:p>
          <a:endParaRPr lang="ru-RU"/>
        </a:p>
      </dgm:t>
    </dgm:pt>
    <dgm:pt modelId="{A3FEE173-A4CC-45D3-8785-F1F415ADD1C0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самостоятельно нанимать и увольнять работников в соответствии с действующим законодательством и трудовым договором (контрактом</a:t>
          </a:r>
          <a:r>
            <a:rPr lang="ru-RU" dirty="0" smtClean="0"/>
            <a:t>). </a:t>
          </a:r>
          <a:endParaRPr lang="ru-RU" dirty="0"/>
        </a:p>
      </dgm:t>
    </dgm:pt>
    <dgm:pt modelId="{DA9F5087-0A2E-41D2-A5E3-E3E953BC1EF6}" type="parTrans" cxnId="{FF296CA1-9262-4A77-AC52-BC4844A683E6}">
      <dgm:prSet/>
      <dgm:spPr/>
      <dgm:t>
        <a:bodyPr/>
        <a:lstStyle/>
        <a:p>
          <a:endParaRPr lang="ru-RU"/>
        </a:p>
      </dgm:t>
    </dgm:pt>
    <dgm:pt modelId="{68250A10-EFD5-4F37-A776-B29557ECFC78}" type="sibTrans" cxnId="{FF296CA1-9262-4A77-AC52-BC4844A683E6}">
      <dgm:prSet/>
      <dgm:spPr/>
      <dgm:t>
        <a:bodyPr/>
        <a:lstStyle/>
        <a:p>
          <a:endParaRPr lang="ru-RU"/>
        </a:p>
      </dgm:t>
    </dgm:pt>
    <dgm:pt modelId="{EBE2CCB3-58B5-4E41-9BF7-68488F4D09F1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устанавливать формы, системы и размеры оплаты труда и другие виды доходов лиц, работающих по найму</a:t>
          </a:r>
          <a:endParaRPr lang="ru-RU" dirty="0">
            <a:solidFill>
              <a:schemeClr val="bg1"/>
            </a:solidFill>
          </a:endParaRPr>
        </a:p>
      </dgm:t>
    </dgm:pt>
    <dgm:pt modelId="{C80389C2-A18B-4129-8505-A5C133EF13BD}" type="parTrans" cxnId="{549F11C7-1CE8-471E-8296-85EB35CC41DC}">
      <dgm:prSet/>
      <dgm:spPr/>
      <dgm:t>
        <a:bodyPr/>
        <a:lstStyle/>
        <a:p>
          <a:endParaRPr lang="ru-RU"/>
        </a:p>
      </dgm:t>
    </dgm:pt>
    <dgm:pt modelId="{67A8B0A5-2284-4629-95F5-0976C635B697}" type="sibTrans" cxnId="{549F11C7-1CE8-471E-8296-85EB35CC41DC}">
      <dgm:prSet/>
      <dgm:spPr/>
      <dgm:t>
        <a:bodyPr/>
        <a:lstStyle/>
        <a:p>
          <a:endParaRPr lang="ru-RU"/>
        </a:p>
      </dgm:t>
    </dgm:pt>
    <dgm:pt modelId="{7FDA38DF-A832-477D-9798-47EB4D8F8EE2}" type="pres">
      <dgm:prSet presAssocID="{30C4F310-A9FE-4B72-A583-D820087563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2F37FB-52DE-4C91-8D1E-5E7A646E2A9D}" type="pres">
      <dgm:prSet presAssocID="{CA4D8499-D2F0-4BB6-91CD-B2047E4204B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BB0D1-B4B4-4174-AF33-D1DC805231AB}" type="pres">
      <dgm:prSet presAssocID="{29BDBB1C-F9E9-44F0-8D66-E065C15B6F8F}" presName="spacer" presStyleCnt="0"/>
      <dgm:spPr/>
    </dgm:pt>
    <dgm:pt modelId="{56A1BC8A-7873-44A4-83EB-25EEB50B7871}" type="pres">
      <dgm:prSet presAssocID="{A3FEE173-A4CC-45D3-8785-F1F415ADD1C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50996-6ABC-45A0-837A-ED45E37E8290}" type="pres">
      <dgm:prSet presAssocID="{68250A10-EFD5-4F37-A776-B29557ECFC78}" presName="spacer" presStyleCnt="0"/>
      <dgm:spPr/>
    </dgm:pt>
    <dgm:pt modelId="{C455EC9F-9B58-47FA-A88C-349407C76CF0}" type="pres">
      <dgm:prSet presAssocID="{EBE2CCB3-58B5-4E41-9BF7-68488F4D09F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296CA1-9262-4A77-AC52-BC4844A683E6}" srcId="{30C4F310-A9FE-4B72-A583-D8200875634B}" destId="{A3FEE173-A4CC-45D3-8785-F1F415ADD1C0}" srcOrd="1" destOrd="0" parTransId="{DA9F5087-0A2E-41D2-A5E3-E3E953BC1EF6}" sibTransId="{68250A10-EFD5-4F37-A776-B29557ECFC78}"/>
    <dgm:cxn modelId="{897DA5D8-74EC-4648-BFE8-514B80EDDB3F}" type="presOf" srcId="{CA4D8499-D2F0-4BB6-91CD-B2047E4204BA}" destId="{022F37FB-52DE-4C91-8D1E-5E7A646E2A9D}" srcOrd="0" destOrd="0" presId="urn:microsoft.com/office/officeart/2005/8/layout/vList2"/>
    <dgm:cxn modelId="{95EEBA86-18A7-4E54-B673-3BA2D9A22F85}" srcId="{30C4F310-A9FE-4B72-A583-D8200875634B}" destId="{CA4D8499-D2F0-4BB6-91CD-B2047E4204BA}" srcOrd="0" destOrd="0" parTransId="{135686DD-1173-4D51-A4CC-8F57DEC8C910}" sibTransId="{29BDBB1C-F9E9-44F0-8D66-E065C15B6F8F}"/>
    <dgm:cxn modelId="{47D06AA9-1419-402C-B7F5-702FB62C6FD3}" type="presOf" srcId="{A3FEE173-A4CC-45D3-8785-F1F415ADD1C0}" destId="{56A1BC8A-7873-44A4-83EB-25EEB50B7871}" srcOrd="0" destOrd="0" presId="urn:microsoft.com/office/officeart/2005/8/layout/vList2"/>
    <dgm:cxn modelId="{549F11C7-1CE8-471E-8296-85EB35CC41DC}" srcId="{30C4F310-A9FE-4B72-A583-D8200875634B}" destId="{EBE2CCB3-58B5-4E41-9BF7-68488F4D09F1}" srcOrd="2" destOrd="0" parTransId="{C80389C2-A18B-4129-8505-A5C133EF13BD}" sibTransId="{67A8B0A5-2284-4629-95F5-0976C635B697}"/>
    <dgm:cxn modelId="{518C2DED-E3C9-4765-B08B-CBA1EF0C3330}" type="presOf" srcId="{30C4F310-A9FE-4B72-A583-D8200875634B}" destId="{7FDA38DF-A832-477D-9798-47EB4D8F8EE2}" srcOrd="0" destOrd="0" presId="urn:microsoft.com/office/officeart/2005/8/layout/vList2"/>
    <dgm:cxn modelId="{3461B2D0-FD23-4681-912A-4FB138A9BFCB}" type="presOf" srcId="{EBE2CCB3-58B5-4E41-9BF7-68488F4D09F1}" destId="{C455EC9F-9B58-47FA-A88C-349407C76CF0}" srcOrd="0" destOrd="0" presId="urn:microsoft.com/office/officeart/2005/8/layout/vList2"/>
    <dgm:cxn modelId="{64800456-2677-4B7A-8DA4-293A32BFA2DA}" type="presParOf" srcId="{7FDA38DF-A832-477D-9798-47EB4D8F8EE2}" destId="{022F37FB-52DE-4C91-8D1E-5E7A646E2A9D}" srcOrd="0" destOrd="0" presId="urn:microsoft.com/office/officeart/2005/8/layout/vList2"/>
    <dgm:cxn modelId="{4E02AF74-D9C5-41BB-9128-1C1F3AD91982}" type="presParOf" srcId="{7FDA38DF-A832-477D-9798-47EB4D8F8EE2}" destId="{D50BB0D1-B4B4-4174-AF33-D1DC805231AB}" srcOrd="1" destOrd="0" presId="urn:microsoft.com/office/officeart/2005/8/layout/vList2"/>
    <dgm:cxn modelId="{E043345D-5601-481D-9551-216FA10DEE95}" type="presParOf" srcId="{7FDA38DF-A832-477D-9798-47EB4D8F8EE2}" destId="{56A1BC8A-7873-44A4-83EB-25EEB50B7871}" srcOrd="2" destOrd="0" presId="urn:microsoft.com/office/officeart/2005/8/layout/vList2"/>
    <dgm:cxn modelId="{13E10EBC-F009-43D8-AA13-24FD062AAA4A}" type="presParOf" srcId="{7FDA38DF-A832-477D-9798-47EB4D8F8EE2}" destId="{B5950996-6ABC-45A0-837A-ED45E37E8290}" srcOrd="3" destOrd="0" presId="urn:microsoft.com/office/officeart/2005/8/layout/vList2"/>
    <dgm:cxn modelId="{CED0C1EC-37EF-4CC0-9B8C-4C9001B6B0C2}" type="presParOf" srcId="{7FDA38DF-A832-477D-9798-47EB4D8F8EE2}" destId="{C455EC9F-9B58-47FA-A88C-349407C76C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CB2030-DE87-483B-BD87-75D16A405D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860E82-0AA0-49B1-8DA1-C023B12711AD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производить расчеты со всеми работниками, привлеченными для работы согласно заключенным договорам, независимо от своего финансового состояния; </a:t>
          </a:r>
          <a:endParaRPr lang="ru-RU" sz="1600" dirty="0">
            <a:solidFill>
              <a:schemeClr val="bg1"/>
            </a:solidFill>
          </a:endParaRPr>
        </a:p>
      </dgm:t>
    </dgm:pt>
    <dgm:pt modelId="{5A8202A8-2178-4EED-AFE0-B3258060CFAE}" type="parTrans" cxnId="{C100C517-6CCE-46DD-9A07-3161C580683E}">
      <dgm:prSet/>
      <dgm:spPr/>
      <dgm:t>
        <a:bodyPr/>
        <a:lstStyle/>
        <a:p>
          <a:endParaRPr lang="ru-RU"/>
        </a:p>
      </dgm:t>
    </dgm:pt>
    <dgm:pt modelId="{14D6710C-6265-4E8B-9E74-F6D356EBD518}" type="sibTrans" cxnId="{C100C517-6CCE-46DD-9A07-3161C580683E}">
      <dgm:prSet/>
      <dgm:spPr/>
      <dgm:t>
        <a:bodyPr/>
        <a:lstStyle/>
        <a:p>
          <a:endParaRPr lang="ru-RU"/>
        </a:p>
      </dgm:t>
    </dgm:pt>
    <dgm:pt modelId="{48E0D111-B2CF-4B36-83D6-3056D3B3EE71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соблюдать права и законные интересы потребителей; </a:t>
          </a:r>
          <a:endParaRPr lang="ru-RU" sz="1600" dirty="0">
            <a:solidFill>
              <a:schemeClr val="bg1"/>
            </a:solidFill>
          </a:endParaRPr>
        </a:p>
      </dgm:t>
    </dgm:pt>
    <dgm:pt modelId="{D300E449-5F62-4A07-BEE7-DD737F425D6C}" type="parTrans" cxnId="{8D6D34A8-899C-432C-B419-E9FA230C596B}">
      <dgm:prSet/>
      <dgm:spPr/>
      <dgm:t>
        <a:bodyPr/>
        <a:lstStyle/>
        <a:p>
          <a:endParaRPr lang="ru-RU"/>
        </a:p>
      </dgm:t>
    </dgm:pt>
    <dgm:pt modelId="{B3E20177-71DE-4C15-993C-02DF77B1198A}" type="sibTrans" cxnId="{8D6D34A8-899C-432C-B419-E9FA230C596B}">
      <dgm:prSet/>
      <dgm:spPr/>
      <dgm:t>
        <a:bodyPr/>
        <a:lstStyle/>
        <a:p>
          <a:endParaRPr lang="ru-RU"/>
        </a:p>
      </dgm:t>
    </dgm:pt>
    <dgm:pt modelId="{CF0D4C6B-6F00-465C-9EE7-9FAA4563843E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выполнять решения государственных органов, осуществляющих регулирование и контроль за ценообразованием</a:t>
          </a:r>
          <a:r>
            <a:rPr lang="ru-RU" sz="1300" dirty="0" smtClean="0"/>
            <a:t>; </a:t>
          </a:r>
          <a:endParaRPr lang="ru-RU" sz="1300" dirty="0"/>
        </a:p>
      </dgm:t>
    </dgm:pt>
    <dgm:pt modelId="{E2F07F67-FC04-4C74-BFB0-12F7F53148E2}" type="parTrans" cxnId="{40F2D1F8-0FD6-47D6-891F-02CB84C5957C}">
      <dgm:prSet/>
      <dgm:spPr/>
      <dgm:t>
        <a:bodyPr/>
        <a:lstStyle/>
        <a:p>
          <a:endParaRPr lang="ru-RU"/>
        </a:p>
      </dgm:t>
    </dgm:pt>
    <dgm:pt modelId="{48FB53E0-8A5D-43D1-B0B4-C1D48D408CBA}" type="sibTrans" cxnId="{40F2D1F8-0FD6-47D6-891F-02CB84C5957C}">
      <dgm:prSet/>
      <dgm:spPr/>
      <dgm:t>
        <a:bodyPr/>
        <a:lstStyle/>
        <a:p>
          <a:endParaRPr lang="ru-RU"/>
        </a:p>
      </dgm:t>
    </dgm:pt>
    <dgm:pt modelId="{32C7FBC4-C39A-48D5-894F-A22C62BEE97A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соблюдать установленный порядок ценообразования, а также порядок исчисления затрат, относимых на себестоимость, учитывать в полном объеме включаемые в цену (тариф) налоги и другие обязательные платежи, предусмотренные законодательством</a:t>
          </a:r>
          <a:endParaRPr lang="ru-RU" sz="1600" dirty="0">
            <a:solidFill>
              <a:schemeClr val="bg1"/>
            </a:solidFill>
          </a:endParaRPr>
        </a:p>
      </dgm:t>
    </dgm:pt>
    <dgm:pt modelId="{DF50CAF4-FA92-4EF7-AB17-6604BC8CFD9E}" type="parTrans" cxnId="{D6143746-5369-4A88-9D3A-766694C3DD3D}">
      <dgm:prSet/>
      <dgm:spPr/>
      <dgm:t>
        <a:bodyPr/>
        <a:lstStyle/>
        <a:p>
          <a:endParaRPr lang="ru-RU"/>
        </a:p>
      </dgm:t>
    </dgm:pt>
    <dgm:pt modelId="{B95BE7E7-930F-418D-B425-24C83A989742}" type="sibTrans" cxnId="{D6143746-5369-4A88-9D3A-766694C3DD3D}">
      <dgm:prSet/>
      <dgm:spPr/>
      <dgm:t>
        <a:bodyPr/>
        <a:lstStyle/>
        <a:p>
          <a:endParaRPr lang="ru-RU"/>
        </a:p>
      </dgm:t>
    </dgm:pt>
    <dgm:pt modelId="{F6667ED3-A64D-4CB0-85FC-A455386C00D7}" type="pres">
      <dgm:prSet presAssocID="{D8CB2030-DE87-483B-BD87-75D16A405D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F47681-73D2-42F9-9E18-551E26A67491}" type="pres">
      <dgm:prSet presAssocID="{68860E82-0AA0-49B1-8DA1-C023B12711AD}" presName="parentText" presStyleLbl="node1" presStyleIdx="0" presStyleCnt="4" custScaleY="1219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41C84-5E6D-4CE2-A15A-DF6C467A65D9}" type="pres">
      <dgm:prSet presAssocID="{14D6710C-6265-4E8B-9E74-F6D356EBD518}" presName="spacer" presStyleCnt="0"/>
      <dgm:spPr/>
    </dgm:pt>
    <dgm:pt modelId="{5FE1C64B-0D9E-46E1-A2F2-EAFBC3A8A12F}" type="pres">
      <dgm:prSet presAssocID="{48E0D111-B2CF-4B36-83D6-3056D3B3EE71}" presName="parentText" presStyleLbl="node1" presStyleIdx="1" presStyleCnt="4" custScaleY="695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33FA7-18D5-4A1D-BFCF-872C5D6ABA5B}" type="pres">
      <dgm:prSet presAssocID="{B3E20177-71DE-4C15-993C-02DF77B1198A}" presName="spacer" presStyleCnt="0"/>
      <dgm:spPr/>
    </dgm:pt>
    <dgm:pt modelId="{F29D21E8-69BA-469A-89AB-B6842C74C507}" type="pres">
      <dgm:prSet presAssocID="{CF0D4C6B-6F00-465C-9EE7-9FAA4563843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72BF7-6AD8-48AD-A6E7-CD8AC338FA8F}" type="pres">
      <dgm:prSet presAssocID="{48FB53E0-8A5D-43D1-B0B4-C1D48D408CBA}" presName="spacer" presStyleCnt="0"/>
      <dgm:spPr/>
    </dgm:pt>
    <dgm:pt modelId="{CB45653A-8214-4CBE-AF5C-FB2769FA68EC}" type="pres">
      <dgm:prSet presAssocID="{32C7FBC4-C39A-48D5-894F-A22C62BEE97A}" presName="parentText" presStyleLbl="node1" presStyleIdx="3" presStyleCnt="4" custScaleY="1305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6D34A8-899C-432C-B419-E9FA230C596B}" srcId="{D8CB2030-DE87-483B-BD87-75D16A405D05}" destId="{48E0D111-B2CF-4B36-83D6-3056D3B3EE71}" srcOrd="1" destOrd="0" parTransId="{D300E449-5F62-4A07-BEE7-DD737F425D6C}" sibTransId="{B3E20177-71DE-4C15-993C-02DF77B1198A}"/>
    <dgm:cxn modelId="{40F2D1F8-0FD6-47D6-891F-02CB84C5957C}" srcId="{D8CB2030-DE87-483B-BD87-75D16A405D05}" destId="{CF0D4C6B-6F00-465C-9EE7-9FAA4563843E}" srcOrd="2" destOrd="0" parTransId="{E2F07F67-FC04-4C74-BFB0-12F7F53148E2}" sibTransId="{48FB53E0-8A5D-43D1-B0B4-C1D48D408CBA}"/>
    <dgm:cxn modelId="{09AA22D8-BAC7-451B-AA0A-53767075956B}" type="presOf" srcId="{D8CB2030-DE87-483B-BD87-75D16A405D05}" destId="{F6667ED3-A64D-4CB0-85FC-A455386C00D7}" srcOrd="0" destOrd="0" presId="urn:microsoft.com/office/officeart/2005/8/layout/vList2"/>
    <dgm:cxn modelId="{F31D4DB3-C0EE-44DB-A83C-3FA55246B988}" type="presOf" srcId="{CF0D4C6B-6F00-465C-9EE7-9FAA4563843E}" destId="{F29D21E8-69BA-469A-89AB-B6842C74C507}" srcOrd="0" destOrd="0" presId="urn:microsoft.com/office/officeart/2005/8/layout/vList2"/>
    <dgm:cxn modelId="{ED129629-3BE3-4AA7-B7D1-72B5CEC15BC8}" type="presOf" srcId="{48E0D111-B2CF-4B36-83D6-3056D3B3EE71}" destId="{5FE1C64B-0D9E-46E1-A2F2-EAFBC3A8A12F}" srcOrd="0" destOrd="0" presId="urn:microsoft.com/office/officeart/2005/8/layout/vList2"/>
    <dgm:cxn modelId="{9D97D384-471A-4159-A9A1-8F8088A9BF55}" type="presOf" srcId="{68860E82-0AA0-49B1-8DA1-C023B12711AD}" destId="{22F47681-73D2-42F9-9E18-551E26A67491}" srcOrd="0" destOrd="0" presId="urn:microsoft.com/office/officeart/2005/8/layout/vList2"/>
    <dgm:cxn modelId="{D6143746-5369-4A88-9D3A-766694C3DD3D}" srcId="{D8CB2030-DE87-483B-BD87-75D16A405D05}" destId="{32C7FBC4-C39A-48D5-894F-A22C62BEE97A}" srcOrd="3" destOrd="0" parTransId="{DF50CAF4-FA92-4EF7-AB17-6604BC8CFD9E}" sibTransId="{B95BE7E7-930F-418D-B425-24C83A989742}"/>
    <dgm:cxn modelId="{C100C517-6CCE-46DD-9A07-3161C580683E}" srcId="{D8CB2030-DE87-483B-BD87-75D16A405D05}" destId="{68860E82-0AA0-49B1-8DA1-C023B12711AD}" srcOrd="0" destOrd="0" parTransId="{5A8202A8-2178-4EED-AFE0-B3258060CFAE}" sibTransId="{14D6710C-6265-4E8B-9E74-F6D356EBD518}"/>
    <dgm:cxn modelId="{F9C3F4D0-49E5-49A6-BF22-C4B2E84D6C18}" type="presOf" srcId="{32C7FBC4-C39A-48D5-894F-A22C62BEE97A}" destId="{CB45653A-8214-4CBE-AF5C-FB2769FA68EC}" srcOrd="0" destOrd="0" presId="urn:microsoft.com/office/officeart/2005/8/layout/vList2"/>
    <dgm:cxn modelId="{B421D663-C4AF-4377-BB72-B51AE886F162}" type="presParOf" srcId="{F6667ED3-A64D-4CB0-85FC-A455386C00D7}" destId="{22F47681-73D2-42F9-9E18-551E26A67491}" srcOrd="0" destOrd="0" presId="urn:microsoft.com/office/officeart/2005/8/layout/vList2"/>
    <dgm:cxn modelId="{C398987B-AA93-434B-AFF0-83D9E3BE680B}" type="presParOf" srcId="{F6667ED3-A64D-4CB0-85FC-A455386C00D7}" destId="{68F41C84-5E6D-4CE2-A15A-DF6C467A65D9}" srcOrd="1" destOrd="0" presId="urn:microsoft.com/office/officeart/2005/8/layout/vList2"/>
    <dgm:cxn modelId="{0999BF67-D61F-4979-BF9B-6C21D8C6F1A0}" type="presParOf" srcId="{F6667ED3-A64D-4CB0-85FC-A455386C00D7}" destId="{5FE1C64B-0D9E-46E1-A2F2-EAFBC3A8A12F}" srcOrd="2" destOrd="0" presId="urn:microsoft.com/office/officeart/2005/8/layout/vList2"/>
    <dgm:cxn modelId="{B77DB1AD-DA46-4AA7-B1B8-E6E4E8F2BB9B}" type="presParOf" srcId="{F6667ED3-A64D-4CB0-85FC-A455386C00D7}" destId="{ED433FA7-18D5-4A1D-BFCF-872C5D6ABA5B}" srcOrd="3" destOrd="0" presId="urn:microsoft.com/office/officeart/2005/8/layout/vList2"/>
    <dgm:cxn modelId="{AE455F8B-B7D5-4C43-958C-D26489D17219}" type="presParOf" srcId="{F6667ED3-A64D-4CB0-85FC-A455386C00D7}" destId="{F29D21E8-69BA-469A-89AB-B6842C74C507}" srcOrd="4" destOrd="0" presId="urn:microsoft.com/office/officeart/2005/8/layout/vList2"/>
    <dgm:cxn modelId="{9A28AC15-9328-4745-9F1B-537A0EDBE4FB}" type="presParOf" srcId="{F6667ED3-A64D-4CB0-85FC-A455386C00D7}" destId="{08672BF7-6AD8-48AD-A6E7-CD8AC338FA8F}" srcOrd="5" destOrd="0" presId="urn:microsoft.com/office/officeart/2005/8/layout/vList2"/>
    <dgm:cxn modelId="{4439DEFF-3F12-4425-9100-ACE78A177CF6}" type="presParOf" srcId="{F6667ED3-A64D-4CB0-85FC-A455386C00D7}" destId="{CB45653A-8214-4CBE-AF5C-FB2769FA68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4FF05D-A51E-40C1-982A-86A99090ADD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FE9834-86E7-4FFC-A125-24151956F43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целенаправленная деятельность соответствующих законодательных и иных органов, которые посредством системы различных форм, методов обеспечивают достижение поставленных целей и решение важных экономических, социальных и других задач в процессе регламентации хозяйственных отношений.</a:t>
          </a:r>
          <a:endParaRPr lang="ru-RU" dirty="0"/>
        </a:p>
      </dgm:t>
    </dgm:pt>
    <dgm:pt modelId="{82F22521-DED8-4AAA-A85E-009481B561AA}" type="parTrans" cxnId="{72D60AE6-3768-4D35-A756-512DCCB235A5}">
      <dgm:prSet/>
      <dgm:spPr/>
      <dgm:t>
        <a:bodyPr/>
        <a:lstStyle/>
        <a:p>
          <a:endParaRPr lang="ru-RU"/>
        </a:p>
      </dgm:t>
    </dgm:pt>
    <dgm:pt modelId="{EB0851DE-98C2-4A53-BBBC-BD72D3535139}" type="sibTrans" cxnId="{72D60AE6-3768-4D35-A756-512DCCB235A5}">
      <dgm:prSet/>
      <dgm:spPr/>
      <dgm:t>
        <a:bodyPr/>
        <a:lstStyle/>
        <a:p>
          <a:endParaRPr lang="ru-RU"/>
        </a:p>
      </dgm:t>
    </dgm:pt>
    <dgm:pt modelId="{B8B93487-2B8E-4356-BE48-8F7F7DEBD2DF}" type="pres">
      <dgm:prSet presAssocID="{8B4FF05D-A51E-40C1-982A-86A99090AD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77A688-E2D0-4C1F-95B8-5B1F362D1211}" type="pres">
      <dgm:prSet presAssocID="{FFFE9834-86E7-4FFC-A125-24151956F43B}" presName="composite" presStyleCnt="0"/>
      <dgm:spPr/>
    </dgm:pt>
    <dgm:pt modelId="{F92F6C8B-027C-4E30-BFB6-8C2025BCF9C5}" type="pres">
      <dgm:prSet presAssocID="{FFFE9834-86E7-4FFC-A125-24151956F43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EA5F4-58CD-428D-98ED-803984F19180}" type="pres">
      <dgm:prSet presAssocID="{FFFE9834-86E7-4FFC-A125-24151956F43B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72D60AE6-3768-4D35-A756-512DCCB235A5}" srcId="{8B4FF05D-A51E-40C1-982A-86A99090ADD0}" destId="{FFFE9834-86E7-4FFC-A125-24151956F43B}" srcOrd="0" destOrd="0" parTransId="{82F22521-DED8-4AAA-A85E-009481B561AA}" sibTransId="{EB0851DE-98C2-4A53-BBBC-BD72D3535139}"/>
    <dgm:cxn modelId="{F3388637-C41B-4484-9408-51275E0F8D14}" type="presOf" srcId="{8B4FF05D-A51E-40C1-982A-86A99090ADD0}" destId="{B8B93487-2B8E-4356-BE48-8F7F7DEBD2DF}" srcOrd="0" destOrd="0" presId="urn:microsoft.com/office/officeart/2005/8/layout/hList1"/>
    <dgm:cxn modelId="{50289700-D65F-4B1D-9AD1-46757D408B7C}" type="presOf" srcId="{FFFE9834-86E7-4FFC-A125-24151956F43B}" destId="{F92F6C8B-027C-4E30-BFB6-8C2025BCF9C5}" srcOrd="0" destOrd="0" presId="urn:microsoft.com/office/officeart/2005/8/layout/hList1"/>
    <dgm:cxn modelId="{8A64FD54-D030-43D3-B818-BF8158BAFD9F}" type="presParOf" srcId="{B8B93487-2B8E-4356-BE48-8F7F7DEBD2DF}" destId="{7177A688-E2D0-4C1F-95B8-5B1F362D1211}" srcOrd="0" destOrd="0" presId="urn:microsoft.com/office/officeart/2005/8/layout/hList1"/>
    <dgm:cxn modelId="{26F784E5-7EC4-469C-AA57-D16681CF897A}" type="presParOf" srcId="{7177A688-E2D0-4C1F-95B8-5B1F362D1211}" destId="{F92F6C8B-027C-4E30-BFB6-8C2025BCF9C5}" srcOrd="0" destOrd="0" presId="urn:microsoft.com/office/officeart/2005/8/layout/hList1"/>
    <dgm:cxn modelId="{C4DFACD9-1D73-4214-8A6E-924D71F23976}" type="presParOf" srcId="{7177A688-E2D0-4C1F-95B8-5B1F362D1211}" destId="{74DEA5F4-58CD-428D-98ED-803984F191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84A75B-4113-48AB-8CC7-66C36D281E6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132BE2-318C-446B-9E1C-AE7A2139F61C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3200" dirty="0" smtClean="0"/>
            <a:t>Планирование </a:t>
          </a:r>
          <a:endParaRPr lang="ru-RU" sz="3200" dirty="0"/>
        </a:p>
      </dgm:t>
    </dgm:pt>
    <dgm:pt modelId="{748E6F9A-1B23-4881-95FC-1A311A7E294C}" type="parTrans" cxnId="{86E2AE67-C0CE-483C-A677-CCE937356B4C}">
      <dgm:prSet/>
      <dgm:spPr/>
      <dgm:t>
        <a:bodyPr/>
        <a:lstStyle/>
        <a:p>
          <a:endParaRPr lang="ru-RU"/>
        </a:p>
      </dgm:t>
    </dgm:pt>
    <dgm:pt modelId="{AC1B6429-25A0-4412-9445-91F7CFDA3D80}" type="sibTrans" cxnId="{86E2AE67-C0CE-483C-A677-CCE937356B4C}">
      <dgm:prSet/>
      <dgm:spPr/>
      <dgm:t>
        <a:bodyPr/>
        <a:lstStyle/>
        <a:p>
          <a:endParaRPr lang="ru-RU"/>
        </a:p>
      </dgm:t>
    </dgm:pt>
    <dgm:pt modelId="{C903FB00-5AF5-4C0E-83BA-AB06C50685A8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3200" dirty="0" smtClean="0"/>
            <a:t>Прогнозирование</a:t>
          </a:r>
          <a:endParaRPr lang="ru-RU" sz="3200" dirty="0"/>
        </a:p>
      </dgm:t>
    </dgm:pt>
    <dgm:pt modelId="{3100FBEE-82CF-48E1-9FA0-C059FEBEE578}" type="parTrans" cxnId="{A69326B2-9796-4A33-8EF1-94E026247B66}">
      <dgm:prSet/>
      <dgm:spPr/>
      <dgm:t>
        <a:bodyPr/>
        <a:lstStyle/>
        <a:p>
          <a:endParaRPr lang="ru-RU"/>
        </a:p>
      </dgm:t>
    </dgm:pt>
    <dgm:pt modelId="{F6845574-C3E6-445B-AD80-A4277683463D}" type="sibTrans" cxnId="{A69326B2-9796-4A33-8EF1-94E026247B66}">
      <dgm:prSet/>
      <dgm:spPr/>
      <dgm:t>
        <a:bodyPr/>
        <a:lstStyle/>
        <a:p>
          <a:endParaRPr lang="ru-RU"/>
        </a:p>
      </dgm:t>
    </dgm:pt>
    <dgm:pt modelId="{C60A32FD-3208-4448-AEFA-72C92901362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3200" dirty="0" smtClean="0"/>
            <a:t>Денежная политика</a:t>
          </a:r>
          <a:endParaRPr lang="ru-RU" sz="3200" dirty="0"/>
        </a:p>
      </dgm:t>
    </dgm:pt>
    <dgm:pt modelId="{A426A93A-B2FF-426C-AAAE-138FF5122405}" type="parTrans" cxnId="{ABC30F1A-8FDE-4E9B-AB16-4B59B14B979F}">
      <dgm:prSet/>
      <dgm:spPr/>
      <dgm:t>
        <a:bodyPr/>
        <a:lstStyle/>
        <a:p>
          <a:endParaRPr lang="ru-RU"/>
        </a:p>
      </dgm:t>
    </dgm:pt>
    <dgm:pt modelId="{F9305E85-8E3D-490F-87FE-664DF26289DA}" type="sibTrans" cxnId="{ABC30F1A-8FDE-4E9B-AB16-4B59B14B979F}">
      <dgm:prSet/>
      <dgm:spPr/>
      <dgm:t>
        <a:bodyPr/>
        <a:lstStyle/>
        <a:p>
          <a:endParaRPr lang="ru-RU"/>
        </a:p>
      </dgm:t>
    </dgm:pt>
    <dgm:pt modelId="{43B3A526-7343-4335-AA95-7BE41E6D8D48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z="3200" dirty="0" smtClean="0"/>
            <a:t>Антимонопольное регулирование</a:t>
          </a:r>
          <a:endParaRPr lang="ru-RU" sz="3200" dirty="0"/>
        </a:p>
      </dgm:t>
    </dgm:pt>
    <dgm:pt modelId="{4A2AD389-ACBA-4F60-9E46-282C64BA017F}" type="parTrans" cxnId="{AD9B2190-6E65-4112-9BCB-7A8CA12BF382}">
      <dgm:prSet/>
      <dgm:spPr/>
      <dgm:t>
        <a:bodyPr/>
        <a:lstStyle/>
        <a:p>
          <a:endParaRPr lang="ru-RU"/>
        </a:p>
      </dgm:t>
    </dgm:pt>
    <dgm:pt modelId="{0D42EB3D-5460-406B-BCA7-377C2844854F}" type="sibTrans" cxnId="{AD9B2190-6E65-4112-9BCB-7A8CA12BF382}">
      <dgm:prSet/>
      <dgm:spPr/>
      <dgm:t>
        <a:bodyPr/>
        <a:lstStyle/>
        <a:p>
          <a:endParaRPr lang="ru-RU"/>
        </a:p>
      </dgm:t>
    </dgm:pt>
    <dgm:pt modelId="{DFAC843F-CDE6-42E7-BE0D-D4FAE9625974}" type="pres">
      <dgm:prSet presAssocID="{1C84A75B-4113-48AB-8CC7-66C36D281E6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F4DF88-5191-4C23-B8F6-E6BCE4B2C827}" type="pres">
      <dgm:prSet presAssocID="{1C84A75B-4113-48AB-8CC7-66C36D281E6B}" presName="diamond" presStyleLbl="bgShp" presStyleIdx="0" presStyleCnt="1" custScaleX="181361"/>
      <dgm:spPr/>
    </dgm:pt>
    <dgm:pt modelId="{A5E04235-4178-47D9-A4E2-41D8B9A12AFD}" type="pres">
      <dgm:prSet presAssocID="{1C84A75B-4113-48AB-8CC7-66C36D281E6B}" presName="quad1" presStyleLbl="node1" presStyleIdx="0" presStyleCnt="4" custScaleX="205594" custLinFactNeighborX="-73426" custLinFactNeighborY="-8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34C2-60EC-46F0-B0DA-48EC289C6849}" type="pres">
      <dgm:prSet presAssocID="{1C84A75B-4113-48AB-8CC7-66C36D281E6B}" presName="quad2" presStyleLbl="node1" presStyleIdx="1" presStyleCnt="4" custScaleX="230534" custLinFactNeighborX="61421" custLinFactNeighborY="-49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8ACA1-0BDA-47F5-82DD-D693C0CC6713}" type="pres">
      <dgm:prSet presAssocID="{1C84A75B-4113-48AB-8CC7-66C36D281E6B}" presName="quad3" presStyleLbl="node1" presStyleIdx="2" presStyleCnt="4" custScaleX="203033" custLinFactNeighborX="-71559" custLinFactNeighborY="1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050EA-601C-4E73-BB5F-009FE0DFD4C0}" type="pres">
      <dgm:prSet presAssocID="{1C84A75B-4113-48AB-8CC7-66C36D281E6B}" presName="quad4" presStyleLbl="node1" presStyleIdx="3" presStyleCnt="4" custScaleX="222377" custLinFactNeighborX="69580" custLinFactNeighborY="1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9B2190-6E65-4112-9BCB-7A8CA12BF382}" srcId="{1C84A75B-4113-48AB-8CC7-66C36D281E6B}" destId="{43B3A526-7343-4335-AA95-7BE41E6D8D48}" srcOrd="3" destOrd="0" parTransId="{4A2AD389-ACBA-4F60-9E46-282C64BA017F}" sibTransId="{0D42EB3D-5460-406B-BCA7-377C2844854F}"/>
    <dgm:cxn modelId="{FF03C363-3A91-46F6-902A-8EF40134EE97}" type="presOf" srcId="{C60A32FD-3208-4448-AEFA-72C92901362A}" destId="{1DB8ACA1-0BDA-47F5-82DD-D693C0CC6713}" srcOrd="0" destOrd="0" presId="urn:microsoft.com/office/officeart/2005/8/layout/matrix3"/>
    <dgm:cxn modelId="{65CBEF53-2004-4500-A31E-D082D2CFDAAD}" type="presOf" srcId="{43B3A526-7343-4335-AA95-7BE41E6D8D48}" destId="{6C1050EA-601C-4E73-BB5F-009FE0DFD4C0}" srcOrd="0" destOrd="0" presId="urn:microsoft.com/office/officeart/2005/8/layout/matrix3"/>
    <dgm:cxn modelId="{ABC30F1A-8FDE-4E9B-AB16-4B59B14B979F}" srcId="{1C84A75B-4113-48AB-8CC7-66C36D281E6B}" destId="{C60A32FD-3208-4448-AEFA-72C92901362A}" srcOrd="2" destOrd="0" parTransId="{A426A93A-B2FF-426C-AAAE-138FF5122405}" sibTransId="{F9305E85-8E3D-490F-87FE-664DF26289DA}"/>
    <dgm:cxn modelId="{037D7F47-DCD0-4795-A9D3-63966EF316D4}" type="presOf" srcId="{94132BE2-318C-446B-9E1C-AE7A2139F61C}" destId="{A5E04235-4178-47D9-A4E2-41D8B9A12AFD}" srcOrd="0" destOrd="0" presId="urn:microsoft.com/office/officeart/2005/8/layout/matrix3"/>
    <dgm:cxn modelId="{68B5E4AD-6C84-47E9-83C5-3A1849C4BC27}" type="presOf" srcId="{1C84A75B-4113-48AB-8CC7-66C36D281E6B}" destId="{DFAC843F-CDE6-42E7-BE0D-D4FAE9625974}" srcOrd="0" destOrd="0" presId="urn:microsoft.com/office/officeart/2005/8/layout/matrix3"/>
    <dgm:cxn modelId="{06F1EE69-291D-46BB-9B69-10B830049093}" type="presOf" srcId="{C903FB00-5AF5-4C0E-83BA-AB06C50685A8}" destId="{616934C2-60EC-46F0-B0DA-48EC289C6849}" srcOrd="0" destOrd="0" presId="urn:microsoft.com/office/officeart/2005/8/layout/matrix3"/>
    <dgm:cxn modelId="{86E2AE67-C0CE-483C-A677-CCE937356B4C}" srcId="{1C84A75B-4113-48AB-8CC7-66C36D281E6B}" destId="{94132BE2-318C-446B-9E1C-AE7A2139F61C}" srcOrd="0" destOrd="0" parTransId="{748E6F9A-1B23-4881-95FC-1A311A7E294C}" sibTransId="{AC1B6429-25A0-4412-9445-91F7CFDA3D80}"/>
    <dgm:cxn modelId="{A69326B2-9796-4A33-8EF1-94E026247B66}" srcId="{1C84A75B-4113-48AB-8CC7-66C36D281E6B}" destId="{C903FB00-5AF5-4C0E-83BA-AB06C50685A8}" srcOrd="1" destOrd="0" parTransId="{3100FBEE-82CF-48E1-9FA0-C059FEBEE578}" sibTransId="{F6845574-C3E6-445B-AD80-A4277683463D}"/>
    <dgm:cxn modelId="{EC968B0B-FF5C-4FDA-9D19-7CCB779DE6FB}" type="presParOf" srcId="{DFAC843F-CDE6-42E7-BE0D-D4FAE9625974}" destId="{B2F4DF88-5191-4C23-B8F6-E6BCE4B2C827}" srcOrd="0" destOrd="0" presId="urn:microsoft.com/office/officeart/2005/8/layout/matrix3"/>
    <dgm:cxn modelId="{3A13EC61-9E51-4021-A41A-CBE4BF159BB0}" type="presParOf" srcId="{DFAC843F-CDE6-42E7-BE0D-D4FAE9625974}" destId="{A5E04235-4178-47D9-A4E2-41D8B9A12AFD}" srcOrd="1" destOrd="0" presId="urn:microsoft.com/office/officeart/2005/8/layout/matrix3"/>
    <dgm:cxn modelId="{BD5DBCC2-A755-46D1-A84E-E7088AF2BCCA}" type="presParOf" srcId="{DFAC843F-CDE6-42E7-BE0D-D4FAE9625974}" destId="{616934C2-60EC-46F0-B0DA-48EC289C6849}" srcOrd="2" destOrd="0" presId="urn:microsoft.com/office/officeart/2005/8/layout/matrix3"/>
    <dgm:cxn modelId="{531FE477-7AFC-43BF-B022-BB592D053B4C}" type="presParOf" srcId="{DFAC843F-CDE6-42E7-BE0D-D4FAE9625974}" destId="{1DB8ACA1-0BDA-47F5-82DD-D693C0CC6713}" srcOrd="3" destOrd="0" presId="urn:microsoft.com/office/officeart/2005/8/layout/matrix3"/>
    <dgm:cxn modelId="{0CE29838-8657-4605-8B92-8F4766A043BD}" type="presParOf" srcId="{DFAC843F-CDE6-42E7-BE0D-D4FAE9625974}" destId="{6C1050EA-601C-4E73-BB5F-009FE0DFD4C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8DBA3DB-2F78-44F8-BB28-16C14BDCB85E}" type="doc">
      <dgm:prSet loTypeId="urn:microsoft.com/office/officeart/2005/8/layout/b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2D5FE0-2E2A-48BA-A508-A9D7B340C80D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Административно-распорядительные </a:t>
          </a:r>
          <a:endParaRPr lang="ru-RU" dirty="0"/>
        </a:p>
      </dgm:t>
    </dgm:pt>
    <dgm:pt modelId="{9C9BFFEB-91EB-4820-AA9B-DAE962369D4E}" type="parTrans" cxnId="{4B6CB5D9-139F-40D1-9CCD-21E207502A82}">
      <dgm:prSet/>
      <dgm:spPr/>
      <dgm:t>
        <a:bodyPr/>
        <a:lstStyle/>
        <a:p>
          <a:endParaRPr lang="ru-RU"/>
        </a:p>
      </dgm:t>
    </dgm:pt>
    <dgm:pt modelId="{93061191-6079-4C42-9A4D-3240516C0C4C}" type="sibTrans" cxnId="{4B6CB5D9-139F-40D1-9CCD-21E207502A82}">
      <dgm:prSet/>
      <dgm:spPr/>
      <dgm:t>
        <a:bodyPr/>
        <a:lstStyle/>
        <a:p>
          <a:endParaRPr lang="ru-RU"/>
        </a:p>
      </dgm:t>
    </dgm:pt>
    <dgm:pt modelId="{DD221F3B-3139-4C56-B059-AD5EF216A46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rtl="0"/>
          <a:r>
            <a:rPr lang="ru-RU" smtClean="0"/>
            <a:t>Экономические</a:t>
          </a:r>
          <a:endParaRPr lang="ru-RU"/>
        </a:p>
      </dgm:t>
    </dgm:pt>
    <dgm:pt modelId="{60DD69FE-BE80-4E43-959B-6CF9EE15D103}" type="parTrans" cxnId="{0F3CE0E1-BF40-40A0-9C2E-B80163A1A16E}">
      <dgm:prSet/>
      <dgm:spPr/>
      <dgm:t>
        <a:bodyPr/>
        <a:lstStyle/>
        <a:p>
          <a:endParaRPr lang="ru-RU"/>
        </a:p>
      </dgm:t>
    </dgm:pt>
    <dgm:pt modelId="{424E999D-6AF6-467C-9F04-52C3369D959E}" type="sibTrans" cxnId="{0F3CE0E1-BF40-40A0-9C2E-B80163A1A16E}">
      <dgm:prSet/>
      <dgm:spPr/>
      <dgm:t>
        <a:bodyPr/>
        <a:lstStyle/>
        <a:p>
          <a:endParaRPr lang="ru-RU"/>
        </a:p>
      </dgm:t>
    </dgm:pt>
    <dgm:pt modelId="{74AB5039-984A-4917-9F94-B05E22E8E518}" type="pres">
      <dgm:prSet presAssocID="{58DBA3DB-2F78-44F8-BB28-16C14BDCB85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83951B2-D082-42BB-B025-3FC2F203894F}" type="pres">
      <dgm:prSet presAssocID="{3A2D5FE0-2E2A-48BA-A508-A9D7B340C80D}" presName="compNode" presStyleCnt="0"/>
      <dgm:spPr/>
    </dgm:pt>
    <dgm:pt modelId="{55D1A624-7A4B-472A-AFEC-0A9981E538C8}" type="pres">
      <dgm:prSet presAssocID="{3A2D5FE0-2E2A-48BA-A508-A9D7B340C80D}" presName="dummyConnPt" presStyleCnt="0"/>
      <dgm:spPr/>
    </dgm:pt>
    <dgm:pt modelId="{7FDB72D9-F331-4E3E-AE0D-3E0D4B3E28B9}" type="pres">
      <dgm:prSet presAssocID="{3A2D5FE0-2E2A-48BA-A508-A9D7B340C80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5370A-4EDA-4A31-96C3-D96817751B7F}" type="pres">
      <dgm:prSet presAssocID="{93061191-6079-4C42-9A4D-3240516C0C4C}" presName="sibTrans" presStyleLbl="bgSibTrans2D1" presStyleIdx="0" presStyleCnt="1"/>
      <dgm:spPr/>
      <dgm:t>
        <a:bodyPr/>
        <a:lstStyle/>
        <a:p>
          <a:endParaRPr lang="ru-RU"/>
        </a:p>
      </dgm:t>
    </dgm:pt>
    <dgm:pt modelId="{9D1290B5-8C2F-4AD2-A123-052A0E51A444}" type="pres">
      <dgm:prSet presAssocID="{DD221F3B-3139-4C56-B059-AD5EF216A46D}" presName="compNode" presStyleCnt="0"/>
      <dgm:spPr/>
    </dgm:pt>
    <dgm:pt modelId="{0D41D5C9-B55D-4297-9E92-01CD7E394605}" type="pres">
      <dgm:prSet presAssocID="{DD221F3B-3139-4C56-B059-AD5EF216A46D}" presName="dummyConnPt" presStyleCnt="0"/>
      <dgm:spPr/>
    </dgm:pt>
    <dgm:pt modelId="{C582487A-ED0F-4C86-B8BF-729D2C97AF0D}" type="pres">
      <dgm:prSet presAssocID="{DD221F3B-3139-4C56-B059-AD5EF216A46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6CB5D9-139F-40D1-9CCD-21E207502A82}" srcId="{58DBA3DB-2F78-44F8-BB28-16C14BDCB85E}" destId="{3A2D5FE0-2E2A-48BA-A508-A9D7B340C80D}" srcOrd="0" destOrd="0" parTransId="{9C9BFFEB-91EB-4820-AA9B-DAE962369D4E}" sibTransId="{93061191-6079-4C42-9A4D-3240516C0C4C}"/>
    <dgm:cxn modelId="{E28B7E23-272D-41D3-9FCF-B85F9CBA12DC}" type="presOf" srcId="{DD221F3B-3139-4C56-B059-AD5EF216A46D}" destId="{C582487A-ED0F-4C86-B8BF-729D2C97AF0D}" srcOrd="0" destOrd="0" presId="urn:microsoft.com/office/officeart/2005/8/layout/bProcess4"/>
    <dgm:cxn modelId="{3F82FA6D-82FF-4CFE-88EA-4ACC17EF3365}" type="presOf" srcId="{3A2D5FE0-2E2A-48BA-A508-A9D7B340C80D}" destId="{7FDB72D9-F331-4E3E-AE0D-3E0D4B3E28B9}" srcOrd="0" destOrd="0" presId="urn:microsoft.com/office/officeart/2005/8/layout/bProcess4"/>
    <dgm:cxn modelId="{0F3CE0E1-BF40-40A0-9C2E-B80163A1A16E}" srcId="{58DBA3DB-2F78-44F8-BB28-16C14BDCB85E}" destId="{DD221F3B-3139-4C56-B059-AD5EF216A46D}" srcOrd="1" destOrd="0" parTransId="{60DD69FE-BE80-4E43-959B-6CF9EE15D103}" sibTransId="{424E999D-6AF6-467C-9F04-52C3369D959E}"/>
    <dgm:cxn modelId="{52170EA7-2FF0-4B06-A7F1-E811D2BC78C8}" type="presOf" srcId="{93061191-6079-4C42-9A4D-3240516C0C4C}" destId="{FF55370A-4EDA-4A31-96C3-D96817751B7F}" srcOrd="0" destOrd="0" presId="urn:microsoft.com/office/officeart/2005/8/layout/bProcess4"/>
    <dgm:cxn modelId="{1D9CCC6A-74AF-410E-8D80-98E66171868E}" type="presOf" srcId="{58DBA3DB-2F78-44F8-BB28-16C14BDCB85E}" destId="{74AB5039-984A-4917-9F94-B05E22E8E518}" srcOrd="0" destOrd="0" presId="urn:microsoft.com/office/officeart/2005/8/layout/bProcess4"/>
    <dgm:cxn modelId="{C986C8C2-389A-4F78-82AF-F7C24063E6DD}" type="presParOf" srcId="{74AB5039-984A-4917-9F94-B05E22E8E518}" destId="{783951B2-D082-42BB-B025-3FC2F203894F}" srcOrd="0" destOrd="0" presId="urn:microsoft.com/office/officeart/2005/8/layout/bProcess4"/>
    <dgm:cxn modelId="{D99870E2-DB50-41EC-9275-8AC1407F24CD}" type="presParOf" srcId="{783951B2-D082-42BB-B025-3FC2F203894F}" destId="{55D1A624-7A4B-472A-AFEC-0A9981E538C8}" srcOrd="0" destOrd="0" presId="urn:microsoft.com/office/officeart/2005/8/layout/bProcess4"/>
    <dgm:cxn modelId="{86397FF4-2C50-4186-AE3C-4A6EF089FA58}" type="presParOf" srcId="{783951B2-D082-42BB-B025-3FC2F203894F}" destId="{7FDB72D9-F331-4E3E-AE0D-3E0D4B3E28B9}" srcOrd="1" destOrd="0" presId="urn:microsoft.com/office/officeart/2005/8/layout/bProcess4"/>
    <dgm:cxn modelId="{AECC9779-1041-4DAA-9F26-8AF0B1AE2C08}" type="presParOf" srcId="{74AB5039-984A-4917-9F94-B05E22E8E518}" destId="{FF55370A-4EDA-4A31-96C3-D96817751B7F}" srcOrd="1" destOrd="0" presId="urn:microsoft.com/office/officeart/2005/8/layout/bProcess4"/>
    <dgm:cxn modelId="{86F33D7E-7A7C-4181-80F3-4A21258F68E2}" type="presParOf" srcId="{74AB5039-984A-4917-9F94-B05E22E8E518}" destId="{9D1290B5-8C2F-4AD2-A123-052A0E51A444}" srcOrd="2" destOrd="0" presId="urn:microsoft.com/office/officeart/2005/8/layout/bProcess4"/>
    <dgm:cxn modelId="{15270F8B-2DF3-43EF-8D86-FF94A9C21E2B}" type="presParOf" srcId="{9D1290B5-8C2F-4AD2-A123-052A0E51A444}" destId="{0D41D5C9-B55D-4297-9E92-01CD7E394605}" srcOrd="0" destOrd="0" presId="urn:microsoft.com/office/officeart/2005/8/layout/bProcess4"/>
    <dgm:cxn modelId="{FC55802F-02F8-47EA-958A-F5D8CF4486EE}" type="presParOf" srcId="{9D1290B5-8C2F-4AD2-A123-052A0E51A444}" destId="{C582487A-ED0F-4C86-B8BF-729D2C97AF0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548122-EBA3-4BD2-B2E7-0197C2B445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AD9563B-381E-4DD1-8430-FFC06068C285}">
      <dgm:prSet/>
      <dgm:spPr/>
      <dgm:t>
        <a:bodyPr/>
        <a:lstStyle/>
        <a:p>
          <a:pPr rtl="0"/>
          <a:r>
            <a:rPr lang="ru-RU" dirty="0" smtClean="0"/>
            <a:t>Специфические</a:t>
          </a:r>
          <a:endParaRPr lang="ru-RU" dirty="0"/>
        </a:p>
      </dgm:t>
    </dgm:pt>
    <dgm:pt modelId="{B12A91D4-B731-4A14-B5D8-C15D1B00C829}" type="parTrans" cxnId="{FFB081DD-8C22-4F4F-9027-22B9A0F114B5}">
      <dgm:prSet/>
      <dgm:spPr/>
      <dgm:t>
        <a:bodyPr/>
        <a:lstStyle/>
        <a:p>
          <a:endParaRPr lang="ru-RU"/>
        </a:p>
      </dgm:t>
    </dgm:pt>
    <dgm:pt modelId="{76C2F7C2-3BBA-44F9-827C-90504B2EFAF6}" type="sibTrans" cxnId="{FFB081DD-8C22-4F4F-9027-22B9A0F114B5}">
      <dgm:prSet/>
      <dgm:spPr/>
      <dgm:t>
        <a:bodyPr/>
        <a:lstStyle/>
        <a:p>
          <a:endParaRPr lang="ru-RU"/>
        </a:p>
      </dgm:t>
    </dgm:pt>
    <dgm:pt modelId="{19AD4B07-E7A9-436F-BBD8-646A4E7B7640}">
      <dgm:prSet/>
      <dgm:spPr/>
      <dgm:t>
        <a:bodyPr/>
        <a:lstStyle/>
        <a:p>
          <a:pPr rtl="0"/>
          <a:r>
            <a:rPr lang="ru-RU" dirty="0" smtClean="0"/>
            <a:t>направленность на систематическое извлечение прибыли</a:t>
          </a:r>
          <a:endParaRPr lang="ru-RU" dirty="0"/>
        </a:p>
      </dgm:t>
    </dgm:pt>
    <dgm:pt modelId="{E31D33D9-1015-417A-926D-384115E7AF3B}" type="parTrans" cxnId="{6F98EAC6-B727-4B8A-AF0E-E21F27433606}">
      <dgm:prSet/>
      <dgm:spPr/>
      <dgm:t>
        <a:bodyPr/>
        <a:lstStyle/>
        <a:p>
          <a:endParaRPr lang="ru-RU"/>
        </a:p>
      </dgm:t>
    </dgm:pt>
    <dgm:pt modelId="{DA3E3AFB-E9B3-4705-B119-5109FA735855}" type="sibTrans" cxnId="{6F98EAC6-B727-4B8A-AF0E-E21F27433606}">
      <dgm:prSet/>
      <dgm:spPr/>
      <dgm:t>
        <a:bodyPr/>
        <a:lstStyle/>
        <a:p>
          <a:endParaRPr lang="ru-RU"/>
        </a:p>
      </dgm:t>
    </dgm:pt>
    <dgm:pt modelId="{DD0BC191-D1C9-4B08-8662-9A353918DB65}">
      <dgm:prSet/>
      <dgm:spPr/>
      <dgm:t>
        <a:bodyPr/>
        <a:lstStyle/>
        <a:p>
          <a:pPr rtl="0"/>
          <a:r>
            <a:rPr lang="ru-RU" smtClean="0"/>
            <a:t>необходимость государственной регистрации</a:t>
          </a:r>
          <a:endParaRPr lang="ru-RU"/>
        </a:p>
      </dgm:t>
    </dgm:pt>
    <dgm:pt modelId="{076D4F0E-57D7-4EEB-BAEE-3F469AC470B9}" type="parTrans" cxnId="{35D8BDEB-1FCD-4459-8F79-BC889447BE89}">
      <dgm:prSet/>
      <dgm:spPr/>
      <dgm:t>
        <a:bodyPr/>
        <a:lstStyle/>
        <a:p>
          <a:endParaRPr lang="ru-RU"/>
        </a:p>
      </dgm:t>
    </dgm:pt>
    <dgm:pt modelId="{FB77E244-4FE8-4ED9-BF83-4273AEF9EC2A}" type="sibTrans" cxnId="{35D8BDEB-1FCD-4459-8F79-BC889447BE89}">
      <dgm:prSet/>
      <dgm:spPr/>
      <dgm:t>
        <a:bodyPr/>
        <a:lstStyle/>
        <a:p>
          <a:endParaRPr lang="ru-RU"/>
        </a:p>
      </dgm:t>
    </dgm:pt>
    <dgm:pt modelId="{AFAD9999-3468-4FFB-B0E9-A4B13ABF72CC}" type="pres">
      <dgm:prSet presAssocID="{3F548122-EBA3-4BD2-B2E7-0197C2B445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5A15AC-9810-4CA0-AECD-D80C84DB9357}" type="pres">
      <dgm:prSet presAssocID="{DAD9563B-381E-4DD1-8430-FFC06068C2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278BD-FD62-40B5-A098-869F629BAC83}" type="pres">
      <dgm:prSet presAssocID="{DAD9563B-381E-4DD1-8430-FFC06068C2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B081DD-8C22-4F4F-9027-22B9A0F114B5}" srcId="{3F548122-EBA3-4BD2-B2E7-0197C2B445C2}" destId="{DAD9563B-381E-4DD1-8430-FFC06068C285}" srcOrd="0" destOrd="0" parTransId="{B12A91D4-B731-4A14-B5D8-C15D1B00C829}" sibTransId="{76C2F7C2-3BBA-44F9-827C-90504B2EFAF6}"/>
    <dgm:cxn modelId="{6F98EAC6-B727-4B8A-AF0E-E21F27433606}" srcId="{DAD9563B-381E-4DD1-8430-FFC06068C285}" destId="{19AD4B07-E7A9-436F-BBD8-646A4E7B7640}" srcOrd="0" destOrd="0" parTransId="{E31D33D9-1015-417A-926D-384115E7AF3B}" sibTransId="{DA3E3AFB-E9B3-4705-B119-5109FA735855}"/>
    <dgm:cxn modelId="{C208E96C-C945-4439-897D-F2FD03E61A4C}" type="presOf" srcId="{DAD9563B-381E-4DD1-8430-FFC06068C285}" destId="{3B5A15AC-9810-4CA0-AECD-D80C84DB9357}" srcOrd="0" destOrd="0" presId="urn:microsoft.com/office/officeart/2005/8/layout/vList2"/>
    <dgm:cxn modelId="{9A2D7298-A629-4E6C-900C-9AB2ECF10353}" type="presOf" srcId="{3F548122-EBA3-4BD2-B2E7-0197C2B445C2}" destId="{AFAD9999-3468-4FFB-B0E9-A4B13ABF72CC}" srcOrd="0" destOrd="0" presId="urn:microsoft.com/office/officeart/2005/8/layout/vList2"/>
    <dgm:cxn modelId="{35D8BDEB-1FCD-4459-8F79-BC889447BE89}" srcId="{DAD9563B-381E-4DD1-8430-FFC06068C285}" destId="{DD0BC191-D1C9-4B08-8662-9A353918DB65}" srcOrd="1" destOrd="0" parTransId="{076D4F0E-57D7-4EEB-BAEE-3F469AC470B9}" sibTransId="{FB77E244-4FE8-4ED9-BF83-4273AEF9EC2A}"/>
    <dgm:cxn modelId="{F6ACE5C2-0B6C-4D89-8EC0-734702CE9363}" type="presOf" srcId="{19AD4B07-E7A9-436F-BBD8-646A4E7B7640}" destId="{011278BD-FD62-40B5-A098-869F629BAC83}" srcOrd="0" destOrd="0" presId="urn:microsoft.com/office/officeart/2005/8/layout/vList2"/>
    <dgm:cxn modelId="{6D6521C1-F658-4F25-8973-5B3785DEE216}" type="presOf" srcId="{DD0BC191-D1C9-4B08-8662-9A353918DB65}" destId="{011278BD-FD62-40B5-A098-869F629BAC83}" srcOrd="0" destOrd="1" presId="urn:microsoft.com/office/officeart/2005/8/layout/vList2"/>
    <dgm:cxn modelId="{7C865B73-8494-446A-95EB-995AF95B8B19}" type="presParOf" srcId="{AFAD9999-3468-4FFB-B0E9-A4B13ABF72CC}" destId="{3B5A15AC-9810-4CA0-AECD-D80C84DB9357}" srcOrd="0" destOrd="0" presId="urn:microsoft.com/office/officeart/2005/8/layout/vList2"/>
    <dgm:cxn modelId="{8824C42D-92EC-4159-BA56-553B2B55CF84}" type="presParOf" srcId="{AFAD9999-3468-4FFB-B0E9-A4B13ABF72CC}" destId="{011278BD-FD62-40B5-A098-869F629BAC8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E1B7A8-6A75-47F5-B72D-1C5AFB9897C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EC2BD6D-7564-4DA1-80BC-4DA5506EA4F1}">
      <dgm:prSet/>
      <dgm:spPr/>
      <dgm:t>
        <a:bodyPr/>
        <a:lstStyle/>
        <a:p>
          <a:pPr rtl="0"/>
          <a:r>
            <a:rPr lang="ru-RU" dirty="0" smtClean="0"/>
            <a:t>граждане и юридические лица своей властью и в своем интересе осуществляют предпринимательскую деятельность</a:t>
          </a:r>
          <a:endParaRPr lang="ru-RU" dirty="0"/>
        </a:p>
      </dgm:t>
    </dgm:pt>
    <dgm:pt modelId="{9328DA50-FF93-4D5F-BF45-DD261CE7EEB1}" type="parTrans" cxnId="{2D509B46-5516-4DAB-81F6-0B88D754A5CD}">
      <dgm:prSet/>
      <dgm:spPr/>
      <dgm:t>
        <a:bodyPr/>
        <a:lstStyle/>
        <a:p>
          <a:endParaRPr lang="ru-RU"/>
        </a:p>
      </dgm:t>
    </dgm:pt>
    <dgm:pt modelId="{C6D4E11E-2FB6-40B7-AC8F-6CDFD4AF0437}" type="sibTrans" cxnId="{2D509B46-5516-4DAB-81F6-0B88D754A5CD}">
      <dgm:prSet/>
      <dgm:spPr/>
      <dgm:t>
        <a:bodyPr/>
        <a:lstStyle/>
        <a:p>
          <a:endParaRPr lang="ru-RU"/>
        </a:p>
      </dgm:t>
    </dgm:pt>
    <dgm:pt modelId="{F7702AC2-3AC6-4CDE-8178-C88E3CC754C3}" type="pres">
      <dgm:prSet presAssocID="{ECE1B7A8-6A75-47F5-B72D-1C5AFB9897C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65C046-F856-49B1-B25C-F9A94A6BBC43}" type="pres">
      <dgm:prSet presAssocID="{ECE1B7A8-6A75-47F5-B72D-1C5AFB9897C0}" presName="arrow" presStyleLbl="bgShp" presStyleIdx="0" presStyleCnt="1"/>
      <dgm:spPr/>
    </dgm:pt>
    <dgm:pt modelId="{273D8546-AFD5-400B-A85D-9CFC65BF5B39}" type="pres">
      <dgm:prSet presAssocID="{ECE1B7A8-6A75-47F5-B72D-1C5AFB9897C0}" presName="linearProcess" presStyleCnt="0"/>
      <dgm:spPr/>
    </dgm:pt>
    <dgm:pt modelId="{4266EAD7-EBC3-4A56-9E52-156B540F29D0}" type="pres">
      <dgm:prSet presAssocID="{CEC2BD6D-7564-4DA1-80BC-4DA5506EA4F1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540B77-A634-406B-85EA-8A5CC8409C17}" type="presOf" srcId="{ECE1B7A8-6A75-47F5-B72D-1C5AFB9897C0}" destId="{F7702AC2-3AC6-4CDE-8178-C88E3CC754C3}" srcOrd="0" destOrd="0" presId="urn:microsoft.com/office/officeart/2005/8/layout/hProcess9"/>
    <dgm:cxn modelId="{D7B79AAB-2DDB-4757-AB88-21DFAAB4533E}" type="presOf" srcId="{CEC2BD6D-7564-4DA1-80BC-4DA5506EA4F1}" destId="{4266EAD7-EBC3-4A56-9E52-156B540F29D0}" srcOrd="0" destOrd="0" presId="urn:microsoft.com/office/officeart/2005/8/layout/hProcess9"/>
    <dgm:cxn modelId="{2D509B46-5516-4DAB-81F6-0B88D754A5CD}" srcId="{ECE1B7A8-6A75-47F5-B72D-1C5AFB9897C0}" destId="{CEC2BD6D-7564-4DA1-80BC-4DA5506EA4F1}" srcOrd="0" destOrd="0" parTransId="{9328DA50-FF93-4D5F-BF45-DD261CE7EEB1}" sibTransId="{C6D4E11E-2FB6-40B7-AC8F-6CDFD4AF0437}"/>
    <dgm:cxn modelId="{9AFF0706-6B57-4C0E-99AE-43A1C85211D5}" type="presParOf" srcId="{F7702AC2-3AC6-4CDE-8178-C88E3CC754C3}" destId="{4465C046-F856-49B1-B25C-F9A94A6BBC43}" srcOrd="0" destOrd="0" presId="urn:microsoft.com/office/officeart/2005/8/layout/hProcess9"/>
    <dgm:cxn modelId="{A432753E-D558-4354-859C-7D152369B884}" type="presParOf" srcId="{F7702AC2-3AC6-4CDE-8178-C88E3CC754C3}" destId="{273D8546-AFD5-400B-A85D-9CFC65BF5B39}" srcOrd="1" destOrd="0" presId="urn:microsoft.com/office/officeart/2005/8/layout/hProcess9"/>
    <dgm:cxn modelId="{D6378501-5FAE-4ECE-8FF6-0CAC42A34EA7}" type="presParOf" srcId="{273D8546-AFD5-400B-A85D-9CFC65BF5B39}" destId="{4266EAD7-EBC3-4A56-9E52-156B540F29D0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680505-DB73-461A-B94F-3EEDE32919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C610110-9BB5-4701-B5A9-FCECFE3DDBFF}">
      <dgm:prSet/>
      <dgm:spPr/>
      <dgm:t>
        <a:bodyPr/>
        <a:lstStyle/>
        <a:p>
          <a:pPr rtl="0"/>
          <a:r>
            <a:rPr lang="ru-RU" smtClean="0"/>
            <a:t>свобода деятельности предполагает и несение риска последствий соответствующих действий (бездействия) – коммерческий риск</a:t>
          </a:r>
          <a:endParaRPr lang="ru-RU"/>
        </a:p>
      </dgm:t>
    </dgm:pt>
    <dgm:pt modelId="{8D5FCFB0-C004-4AC1-B089-B529BC02D8E2}" type="parTrans" cxnId="{95431BF5-35C0-486A-9D7E-25ACB9B8ACC8}">
      <dgm:prSet/>
      <dgm:spPr/>
      <dgm:t>
        <a:bodyPr/>
        <a:lstStyle/>
        <a:p>
          <a:endParaRPr lang="ru-RU"/>
        </a:p>
      </dgm:t>
    </dgm:pt>
    <dgm:pt modelId="{0367483E-3E9D-4193-B405-E858B3292B6C}" type="sibTrans" cxnId="{95431BF5-35C0-486A-9D7E-25ACB9B8ACC8}">
      <dgm:prSet/>
      <dgm:spPr/>
      <dgm:t>
        <a:bodyPr/>
        <a:lstStyle/>
        <a:p>
          <a:endParaRPr lang="ru-RU"/>
        </a:p>
      </dgm:t>
    </dgm:pt>
    <dgm:pt modelId="{910A0C44-0D6F-455C-8F51-BDF099689140}" type="pres">
      <dgm:prSet presAssocID="{C2680505-DB73-461A-B94F-3EEDE329192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A65429-4A3E-414E-AE9F-9F286DBA3E23}" type="pres">
      <dgm:prSet presAssocID="{C2680505-DB73-461A-B94F-3EEDE329192C}" presName="arrow" presStyleLbl="bgShp" presStyleIdx="0" presStyleCnt="1"/>
      <dgm:spPr/>
    </dgm:pt>
    <dgm:pt modelId="{36215FB8-FDA8-4F78-8C1D-019380E2DCD3}" type="pres">
      <dgm:prSet presAssocID="{C2680505-DB73-461A-B94F-3EEDE329192C}" presName="linearProcess" presStyleCnt="0"/>
      <dgm:spPr/>
    </dgm:pt>
    <dgm:pt modelId="{C116AEAA-910A-464D-BFCD-528549837AF3}" type="pres">
      <dgm:prSet presAssocID="{FC610110-9BB5-4701-B5A9-FCECFE3DDBF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D5CABC-FED7-4B74-9887-18FD605751F4}" type="presOf" srcId="{C2680505-DB73-461A-B94F-3EEDE329192C}" destId="{910A0C44-0D6F-455C-8F51-BDF099689140}" srcOrd="0" destOrd="0" presId="urn:microsoft.com/office/officeart/2005/8/layout/hProcess9"/>
    <dgm:cxn modelId="{6935B6E3-BE47-44FB-948B-237EFED9E21A}" type="presOf" srcId="{FC610110-9BB5-4701-B5A9-FCECFE3DDBFF}" destId="{C116AEAA-910A-464D-BFCD-528549837AF3}" srcOrd="0" destOrd="0" presId="urn:microsoft.com/office/officeart/2005/8/layout/hProcess9"/>
    <dgm:cxn modelId="{95431BF5-35C0-486A-9D7E-25ACB9B8ACC8}" srcId="{C2680505-DB73-461A-B94F-3EEDE329192C}" destId="{FC610110-9BB5-4701-B5A9-FCECFE3DDBFF}" srcOrd="0" destOrd="0" parTransId="{8D5FCFB0-C004-4AC1-B089-B529BC02D8E2}" sibTransId="{0367483E-3E9D-4193-B405-E858B3292B6C}"/>
    <dgm:cxn modelId="{CE492255-BCEA-48AB-A958-891EAE4F309B}" type="presParOf" srcId="{910A0C44-0D6F-455C-8F51-BDF099689140}" destId="{B4A65429-4A3E-414E-AE9F-9F286DBA3E23}" srcOrd="0" destOrd="0" presId="urn:microsoft.com/office/officeart/2005/8/layout/hProcess9"/>
    <dgm:cxn modelId="{387CBE4A-02CD-44F0-A671-B242EC3E5E86}" type="presParOf" srcId="{910A0C44-0D6F-455C-8F51-BDF099689140}" destId="{36215FB8-FDA8-4F78-8C1D-019380E2DCD3}" srcOrd="1" destOrd="0" presId="urn:microsoft.com/office/officeart/2005/8/layout/hProcess9"/>
    <dgm:cxn modelId="{47A5628F-76E2-4D7D-8153-F627ABE3DD76}" type="presParOf" srcId="{36215FB8-FDA8-4F78-8C1D-019380E2DCD3}" destId="{C116AEAA-910A-464D-BFCD-528549837AF3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76B6BD-E2FD-4BBA-97CA-C803B8D9005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F968C64-EF2C-44F0-9068-6BD97652B925}">
      <dgm:prSet/>
      <dgm:spPr/>
      <dgm:t>
        <a:bodyPr/>
        <a:lstStyle/>
        <a:p>
          <a:pPr rtl="0"/>
          <a:r>
            <a:rPr lang="ru-RU" dirty="0" smtClean="0"/>
            <a:t>В условиях рыночной экономики в качестве цели предпринимательства выступает не только производство товаров (работ, услуг), но извлечение прибыли (разницы между ценой приобретения и ценой продажи). </a:t>
          </a:r>
          <a:endParaRPr lang="ru-RU" dirty="0"/>
        </a:p>
      </dgm:t>
    </dgm:pt>
    <dgm:pt modelId="{098B8361-4B1C-43E2-AAC7-148BFB975BBC}" type="parTrans" cxnId="{2F69D632-CB4B-4902-8120-2DF5AA05CC29}">
      <dgm:prSet/>
      <dgm:spPr/>
      <dgm:t>
        <a:bodyPr/>
        <a:lstStyle/>
        <a:p>
          <a:endParaRPr lang="ru-RU"/>
        </a:p>
      </dgm:t>
    </dgm:pt>
    <dgm:pt modelId="{505095F4-192F-4165-BBDA-57B23A55C9D2}" type="sibTrans" cxnId="{2F69D632-CB4B-4902-8120-2DF5AA05CC29}">
      <dgm:prSet/>
      <dgm:spPr/>
      <dgm:t>
        <a:bodyPr/>
        <a:lstStyle/>
        <a:p>
          <a:endParaRPr lang="ru-RU"/>
        </a:p>
      </dgm:t>
    </dgm:pt>
    <dgm:pt modelId="{E96E133C-41C2-4978-935A-7E0A1D86A38F}" type="pres">
      <dgm:prSet presAssocID="{1176B6BD-E2FD-4BBA-97CA-C803B8D9005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45EB45-6CC9-4FFA-B0CF-23B39E1C02D1}" type="pres">
      <dgm:prSet presAssocID="{1176B6BD-E2FD-4BBA-97CA-C803B8D90050}" presName="arrow" presStyleLbl="bgShp" presStyleIdx="0" presStyleCnt="1"/>
      <dgm:spPr/>
    </dgm:pt>
    <dgm:pt modelId="{874CDE3F-023B-4F4E-85F6-14DE0C64B8AF}" type="pres">
      <dgm:prSet presAssocID="{1176B6BD-E2FD-4BBA-97CA-C803B8D90050}" presName="linearProcess" presStyleCnt="0"/>
      <dgm:spPr/>
    </dgm:pt>
    <dgm:pt modelId="{229F241E-DAA5-460F-97CD-331CCDACAE45}" type="pres">
      <dgm:prSet presAssocID="{AF968C64-EF2C-44F0-9068-6BD97652B92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69D632-CB4B-4902-8120-2DF5AA05CC29}" srcId="{1176B6BD-E2FD-4BBA-97CA-C803B8D90050}" destId="{AF968C64-EF2C-44F0-9068-6BD97652B925}" srcOrd="0" destOrd="0" parTransId="{098B8361-4B1C-43E2-AAC7-148BFB975BBC}" sibTransId="{505095F4-192F-4165-BBDA-57B23A55C9D2}"/>
    <dgm:cxn modelId="{AA468385-253B-44EE-8101-A5E664C36868}" type="presOf" srcId="{1176B6BD-E2FD-4BBA-97CA-C803B8D90050}" destId="{E96E133C-41C2-4978-935A-7E0A1D86A38F}" srcOrd="0" destOrd="0" presId="urn:microsoft.com/office/officeart/2005/8/layout/hProcess9"/>
    <dgm:cxn modelId="{1CA0DADB-2210-42C4-9DD2-61010F5BC690}" type="presOf" srcId="{AF968C64-EF2C-44F0-9068-6BD97652B925}" destId="{229F241E-DAA5-460F-97CD-331CCDACAE45}" srcOrd="0" destOrd="0" presId="urn:microsoft.com/office/officeart/2005/8/layout/hProcess9"/>
    <dgm:cxn modelId="{9B5CAA8D-1E7F-4D68-A1AB-178AF7995D46}" type="presParOf" srcId="{E96E133C-41C2-4978-935A-7E0A1D86A38F}" destId="{6B45EB45-6CC9-4FFA-B0CF-23B39E1C02D1}" srcOrd="0" destOrd="0" presId="urn:microsoft.com/office/officeart/2005/8/layout/hProcess9"/>
    <dgm:cxn modelId="{923083F9-E2E0-43E3-962F-6309A9D643FF}" type="presParOf" srcId="{E96E133C-41C2-4978-935A-7E0A1D86A38F}" destId="{874CDE3F-023B-4F4E-85F6-14DE0C64B8AF}" srcOrd="1" destOrd="0" presId="urn:microsoft.com/office/officeart/2005/8/layout/hProcess9"/>
    <dgm:cxn modelId="{193F5B7C-0CF1-4228-A558-59570A6A9F8A}" type="presParOf" srcId="{874CDE3F-023B-4F4E-85F6-14DE0C64B8AF}" destId="{229F241E-DAA5-460F-97CD-331CCDACAE45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AA92FC-4237-4410-87A2-491DB2F49A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66C30F7-E4DB-44C6-9C72-CF91F759C60F}">
      <dgm:prSet/>
      <dgm:spPr/>
      <dgm:t>
        <a:bodyPr/>
        <a:lstStyle/>
        <a:p>
          <a:pPr rtl="0"/>
          <a:r>
            <a:rPr lang="ru-RU" dirty="0" smtClean="0"/>
            <a:t>Осуществление предпринимательской деятельности без регистрации запрещается. Доходы, полученные в результате такой деятельности, подлежат взысканию в доход государства</a:t>
          </a:r>
          <a:endParaRPr lang="ru-RU" dirty="0"/>
        </a:p>
      </dgm:t>
    </dgm:pt>
    <dgm:pt modelId="{08CEE3EE-7146-4E6E-BBCD-38527A53D32C}" type="parTrans" cxnId="{736AB12B-07FF-4444-836C-1E8F63EE6711}">
      <dgm:prSet/>
      <dgm:spPr/>
      <dgm:t>
        <a:bodyPr/>
        <a:lstStyle/>
        <a:p>
          <a:endParaRPr lang="ru-RU"/>
        </a:p>
      </dgm:t>
    </dgm:pt>
    <dgm:pt modelId="{90A2BFA5-2177-4712-A3AB-B2B9191202A0}" type="sibTrans" cxnId="{736AB12B-07FF-4444-836C-1E8F63EE6711}">
      <dgm:prSet/>
      <dgm:spPr/>
      <dgm:t>
        <a:bodyPr/>
        <a:lstStyle/>
        <a:p>
          <a:endParaRPr lang="ru-RU"/>
        </a:p>
      </dgm:t>
    </dgm:pt>
    <dgm:pt modelId="{9C7D6ABB-6879-430D-9800-389518402634}" type="pres">
      <dgm:prSet presAssocID="{B7AA92FC-4237-4410-87A2-491DB2F49A6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7FC7BB-9B53-4930-A26A-C3990D8FD1B5}" type="pres">
      <dgm:prSet presAssocID="{B7AA92FC-4237-4410-87A2-491DB2F49A6D}" presName="arrow" presStyleLbl="bgShp" presStyleIdx="0" presStyleCnt="1"/>
      <dgm:spPr/>
    </dgm:pt>
    <dgm:pt modelId="{EA6F87DC-7BC6-4DC6-B42E-7AC85EEAE96A}" type="pres">
      <dgm:prSet presAssocID="{B7AA92FC-4237-4410-87A2-491DB2F49A6D}" presName="linearProcess" presStyleCnt="0"/>
      <dgm:spPr/>
    </dgm:pt>
    <dgm:pt modelId="{10BB9AFD-537C-49BC-97B1-77CA0DE2D615}" type="pres">
      <dgm:prSet presAssocID="{666C30F7-E4DB-44C6-9C72-CF91F759C60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6AB12B-07FF-4444-836C-1E8F63EE6711}" srcId="{B7AA92FC-4237-4410-87A2-491DB2F49A6D}" destId="{666C30F7-E4DB-44C6-9C72-CF91F759C60F}" srcOrd="0" destOrd="0" parTransId="{08CEE3EE-7146-4E6E-BBCD-38527A53D32C}" sibTransId="{90A2BFA5-2177-4712-A3AB-B2B9191202A0}"/>
    <dgm:cxn modelId="{C6E4350B-64D5-499C-9E23-95123E2303C4}" type="presOf" srcId="{B7AA92FC-4237-4410-87A2-491DB2F49A6D}" destId="{9C7D6ABB-6879-430D-9800-389518402634}" srcOrd="0" destOrd="0" presId="urn:microsoft.com/office/officeart/2005/8/layout/hProcess9"/>
    <dgm:cxn modelId="{BE14E58A-A6D6-446E-BDB9-D2C924AD7580}" type="presOf" srcId="{666C30F7-E4DB-44C6-9C72-CF91F759C60F}" destId="{10BB9AFD-537C-49BC-97B1-77CA0DE2D615}" srcOrd="0" destOrd="0" presId="urn:microsoft.com/office/officeart/2005/8/layout/hProcess9"/>
    <dgm:cxn modelId="{68548CA2-DEA0-4207-BF26-A6DEDC9789FB}" type="presParOf" srcId="{9C7D6ABB-6879-430D-9800-389518402634}" destId="{D87FC7BB-9B53-4930-A26A-C3990D8FD1B5}" srcOrd="0" destOrd="0" presId="urn:microsoft.com/office/officeart/2005/8/layout/hProcess9"/>
    <dgm:cxn modelId="{92F06D66-ADAD-4E5D-903C-BC87016ABA43}" type="presParOf" srcId="{9C7D6ABB-6879-430D-9800-389518402634}" destId="{EA6F87DC-7BC6-4DC6-B42E-7AC85EEAE96A}" srcOrd="1" destOrd="0" presId="urn:microsoft.com/office/officeart/2005/8/layout/hProcess9"/>
    <dgm:cxn modelId="{FE67017F-186D-45B2-80F0-25306F426D02}" type="presParOf" srcId="{EA6F87DC-7BC6-4DC6-B42E-7AC85EEAE96A}" destId="{10BB9AFD-537C-49BC-97B1-77CA0DE2D615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C4F5D5-DBD3-48D4-85F0-BD8EA886AB62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DDA0262F-A560-4ECF-92F3-AB549C778026}">
      <dgm:prSet/>
      <dgm:spPr/>
      <dgm:t>
        <a:bodyPr/>
        <a:lstStyle/>
        <a:p>
          <a:pPr rtl="0"/>
          <a:r>
            <a:rPr lang="ru-RU" dirty="0" smtClean="0"/>
            <a:t>Хозяйственная деятельность</a:t>
          </a:r>
          <a:endParaRPr lang="ru-RU" dirty="0"/>
        </a:p>
      </dgm:t>
    </dgm:pt>
    <dgm:pt modelId="{8BF0DA3B-141D-4E31-A163-3E36437059AF}" type="parTrans" cxnId="{A5926E36-B962-4166-AAF5-EA2294CCC2A1}">
      <dgm:prSet/>
      <dgm:spPr/>
      <dgm:t>
        <a:bodyPr/>
        <a:lstStyle/>
        <a:p>
          <a:endParaRPr lang="ru-RU"/>
        </a:p>
      </dgm:t>
    </dgm:pt>
    <dgm:pt modelId="{17C257FB-7549-489C-BFBC-0A17E5EE5E6F}" type="sibTrans" cxnId="{A5926E36-B962-4166-AAF5-EA2294CCC2A1}">
      <dgm:prSet/>
      <dgm:spPr/>
      <dgm:t>
        <a:bodyPr/>
        <a:lstStyle/>
        <a:p>
          <a:endParaRPr lang="ru-RU"/>
        </a:p>
      </dgm:t>
    </dgm:pt>
    <dgm:pt modelId="{3AB6C5DA-DC92-4AF8-A3E0-37E92B2EF42A}">
      <dgm:prSet/>
      <dgm:spPr/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</a:rPr>
            <a:t>Предпринимательская деятельность</a:t>
          </a:r>
          <a:endParaRPr lang="ru-RU" dirty="0">
            <a:solidFill>
              <a:schemeClr val="bg1"/>
            </a:solidFill>
          </a:endParaRPr>
        </a:p>
      </dgm:t>
    </dgm:pt>
    <dgm:pt modelId="{952CC90D-9F07-43C4-BFA9-4AC6FF89C374}" type="parTrans" cxnId="{93652B2C-682E-49E5-BC45-D554D9555C3D}">
      <dgm:prSet/>
      <dgm:spPr/>
      <dgm:t>
        <a:bodyPr/>
        <a:lstStyle/>
        <a:p>
          <a:endParaRPr lang="ru-RU"/>
        </a:p>
      </dgm:t>
    </dgm:pt>
    <dgm:pt modelId="{709710CE-EBBA-4598-86E8-2F8678C6413E}" type="sibTrans" cxnId="{93652B2C-682E-49E5-BC45-D554D9555C3D}">
      <dgm:prSet/>
      <dgm:spPr/>
      <dgm:t>
        <a:bodyPr/>
        <a:lstStyle/>
        <a:p>
          <a:endParaRPr lang="ru-RU"/>
        </a:p>
      </dgm:t>
    </dgm:pt>
    <dgm:pt modelId="{DC4655C5-ADCB-404E-9966-0E9C4E45DE3A}" type="pres">
      <dgm:prSet presAssocID="{E0C4F5D5-DBD3-48D4-85F0-BD8EA886AB6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F6330B-B86B-4591-9941-0B383EDEABFE}" type="pres">
      <dgm:prSet presAssocID="{E0C4F5D5-DBD3-48D4-85F0-BD8EA886AB62}" presName="comp1" presStyleCnt="0"/>
      <dgm:spPr/>
    </dgm:pt>
    <dgm:pt modelId="{01143CED-B9F4-4238-B882-AD18829FD8E0}" type="pres">
      <dgm:prSet presAssocID="{E0C4F5D5-DBD3-48D4-85F0-BD8EA886AB62}" presName="circle1" presStyleLbl="node1" presStyleIdx="0" presStyleCnt="2"/>
      <dgm:spPr/>
      <dgm:t>
        <a:bodyPr/>
        <a:lstStyle/>
        <a:p>
          <a:endParaRPr lang="ru-RU"/>
        </a:p>
      </dgm:t>
    </dgm:pt>
    <dgm:pt modelId="{B3CFC36B-FC4C-4A7C-A89B-55B246C5A1BD}" type="pres">
      <dgm:prSet presAssocID="{E0C4F5D5-DBD3-48D4-85F0-BD8EA886AB62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914F0-8F1E-4D2F-BE63-1DDA808643CD}" type="pres">
      <dgm:prSet presAssocID="{E0C4F5D5-DBD3-48D4-85F0-BD8EA886AB62}" presName="comp2" presStyleCnt="0"/>
      <dgm:spPr/>
    </dgm:pt>
    <dgm:pt modelId="{3250AD1B-28A6-4AA5-97C4-8C89D8EAD6E5}" type="pres">
      <dgm:prSet presAssocID="{E0C4F5D5-DBD3-48D4-85F0-BD8EA886AB62}" presName="circle2" presStyleLbl="node1" presStyleIdx="1" presStyleCnt="2" custScaleX="122052" custScaleY="103768"/>
      <dgm:spPr/>
      <dgm:t>
        <a:bodyPr/>
        <a:lstStyle/>
        <a:p>
          <a:endParaRPr lang="ru-RU"/>
        </a:p>
      </dgm:t>
    </dgm:pt>
    <dgm:pt modelId="{5A631E94-6B90-42ED-A774-FA2BD40B9250}" type="pres">
      <dgm:prSet presAssocID="{E0C4F5D5-DBD3-48D4-85F0-BD8EA886AB62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62C9C-54E4-400A-BFE4-15E544DB2A06}" type="presOf" srcId="{3AB6C5DA-DC92-4AF8-A3E0-37E92B2EF42A}" destId="{3250AD1B-28A6-4AA5-97C4-8C89D8EAD6E5}" srcOrd="0" destOrd="0" presId="urn:microsoft.com/office/officeart/2005/8/layout/venn2"/>
    <dgm:cxn modelId="{5C65C1C7-CEAB-4CDA-8A38-AA06909183EF}" type="presOf" srcId="{DDA0262F-A560-4ECF-92F3-AB549C778026}" destId="{B3CFC36B-FC4C-4A7C-A89B-55B246C5A1BD}" srcOrd="1" destOrd="0" presId="urn:microsoft.com/office/officeart/2005/8/layout/venn2"/>
    <dgm:cxn modelId="{38A0DCDD-714A-427A-B497-6063448B6891}" type="presOf" srcId="{E0C4F5D5-DBD3-48D4-85F0-BD8EA886AB62}" destId="{DC4655C5-ADCB-404E-9966-0E9C4E45DE3A}" srcOrd="0" destOrd="0" presId="urn:microsoft.com/office/officeart/2005/8/layout/venn2"/>
    <dgm:cxn modelId="{F4C484FE-EE96-4C65-8EA1-71D0DC896F7C}" type="presOf" srcId="{3AB6C5DA-DC92-4AF8-A3E0-37E92B2EF42A}" destId="{5A631E94-6B90-42ED-A774-FA2BD40B9250}" srcOrd="1" destOrd="0" presId="urn:microsoft.com/office/officeart/2005/8/layout/venn2"/>
    <dgm:cxn modelId="{77DC219B-EEC0-4559-BA5D-66C526F1D641}" type="presOf" srcId="{DDA0262F-A560-4ECF-92F3-AB549C778026}" destId="{01143CED-B9F4-4238-B882-AD18829FD8E0}" srcOrd="0" destOrd="0" presId="urn:microsoft.com/office/officeart/2005/8/layout/venn2"/>
    <dgm:cxn modelId="{93652B2C-682E-49E5-BC45-D554D9555C3D}" srcId="{E0C4F5D5-DBD3-48D4-85F0-BD8EA886AB62}" destId="{3AB6C5DA-DC92-4AF8-A3E0-37E92B2EF42A}" srcOrd="1" destOrd="0" parTransId="{952CC90D-9F07-43C4-BFA9-4AC6FF89C374}" sibTransId="{709710CE-EBBA-4598-86E8-2F8678C6413E}"/>
    <dgm:cxn modelId="{A5926E36-B962-4166-AAF5-EA2294CCC2A1}" srcId="{E0C4F5D5-DBD3-48D4-85F0-BD8EA886AB62}" destId="{DDA0262F-A560-4ECF-92F3-AB549C778026}" srcOrd="0" destOrd="0" parTransId="{8BF0DA3B-141D-4E31-A163-3E36437059AF}" sibTransId="{17C257FB-7549-489C-BFBC-0A17E5EE5E6F}"/>
    <dgm:cxn modelId="{0FA0F8EE-713B-4CC8-961E-AEFB76CEC6B0}" type="presParOf" srcId="{DC4655C5-ADCB-404E-9966-0E9C4E45DE3A}" destId="{B9F6330B-B86B-4591-9941-0B383EDEABFE}" srcOrd="0" destOrd="0" presId="urn:microsoft.com/office/officeart/2005/8/layout/venn2"/>
    <dgm:cxn modelId="{4324C5FB-7FF7-4622-915E-EEDCFF65E927}" type="presParOf" srcId="{B9F6330B-B86B-4591-9941-0B383EDEABFE}" destId="{01143CED-B9F4-4238-B882-AD18829FD8E0}" srcOrd="0" destOrd="0" presId="urn:microsoft.com/office/officeart/2005/8/layout/venn2"/>
    <dgm:cxn modelId="{B904DEA2-AF35-404C-B817-B56BFAA94CA2}" type="presParOf" srcId="{B9F6330B-B86B-4591-9941-0B383EDEABFE}" destId="{B3CFC36B-FC4C-4A7C-A89B-55B246C5A1BD}" srcOrd="1" destOrd="0" presId="urn:microsoft.com/office/officeart/2005/8/layout/venn2"/>
    <dgm:cxn modelId="{6304F6A4-18F1-4206-98CC-4D6A612861F3}" type="presParOf" srcId="{DC4655C5-ADCB-404E-9966-0E9C4E45DE3A}" destId="{688914F0-8F1E-4D2F-BE63-1DDA808643CD}" srcOrd="1" destOrd="0" presId="urn:microsoft.com/office/officeart/2005/8/layout/venn2"/>
    <dgm:cxn modelId="{C515FE59-6111-4876-B29F-464DFFC163FB}" type="presParOf" srcId="{688914F0-8F1E-4D2F-BE63-1DDA808643CD}" destId="{3250AD1B-28A6-4AA5-97C4-8C89D8EAD6E5}" srcOrd="0" destOrd="0" presId="urn:microsoft.com/office/officeart/2005/8/layout/venn2"/>
    <dgm:cxn modelId="{3265441E-566C-48A8-A8ED-175F77BE661C}" type="presParOf" srcId="{688914F0-8F1E-4D2F-BE63-1DDA808643CD}" destId="{5A631E94-6B90-42ED-A774-FA2BD40B925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3F75A3-948C-411A-9DBB-0103D06341E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4E5C40-4220-47EA-A292-B83C8BC91772}">
      <dgm:prSet/>
      <dgm:spPr/>
      <dgm:t>
        <a:bodyPr/>
        <a:lstStyle/>
        <a:p>
          <a:pPr rtl="0"/>
          <a:r>
            <a:rPr lang="ru-RU" dirty="0" smtClean="0"/>
            <a:t>Правовая форма осуществления предпринимательской деятельности – это внешнее выражение, зафиксированное законом положение субъекта, ведущего эту деятельность, порядок формирования и использования его имущества и ответственности в хозяйственном обороте.</a:t>
          </a:r>
          <a:endParaRPr lang="ru-RU" dirty="0"/>
        </a:p>
      </dgm:t>
    </dgm:pt>
    <dgm:pt modelId="{F184169F-4D2F-4E21-81E9-8EE2706BFED5}" type="parTrans" cxnId="{84FE28CA-A68B-4638-99F3-3035030498A2}">
      <dgm:prSet/>
      <dgm:spPr/>
      <dgm:t>
        <a:bodyPr/>
        <a:lstStyle/>
        <a:p>
          <a:endParaRPr lang="ru-RU"/>
        </a:p>
      </dgm:t>
    </dgm:pt>
    <dgm:pt modelId="{5F68AEBE-AECD-4AB0-AD7D-56674D6F5668}" type="sibTrans" cxnId="{84FE28CA-A68B-4638-99F3-3035030498A2}">
      <dgm:prSet/>
      <dgm:spPr/>
      <dgm:t>
        <a:bodyPr/>
        <a:lstStyle/>
        <a:p>
          <a:endParaRPr lang="ru-RU"/>
        </a:p>
      </dgm:t>
    </dgm:pt>
    <dgm:pt modelId="{77A242EF-76B0-4A9C-8515-8187E84AFEDA}">
      <dgm:prSet/>
      <dgm:spPr/>
      <dgm:t>
        <a:bodyPr/>
        <a:lstStyle/>
        <a:p>
          <a:pPr rtl="0"/>
          <a:r>
            <a:rPr lang="ru-RU" dirty="0" smtClean="0"/>
            <a:t>без образования юридического лица</a:t>
          </a:r>
        </a:p>
        <a:p>
          <a:pPr rtl="0"/>
          <a:r>
            <a:rPr lang="ru-RU" dirty="0" smtClean="0"/>
            <a:t>(индивидуальное) </a:t>
          </a:r>
          <a:endParaRPr lang="ru-RU" dirty="0"/>
        </a:p>
      </dgm:t>
    </dgm:pt>
    <dgm:pt modelId="{2BC05145-C374-4ADE-8B86-FFCC581D041C}" type="parTrans" cxnId="{E897A102-BCA3-416A-B036-976737902EE1}">
      <dgm:prSet/>
      <dgm:spPr/>
      <dgm:t>
        <a:bodyPr/>
        <a:lstStyle/>
        <a:p>
          <a:endParaRPr lang="ru-RU"/>
        </a:p>
      </dgm:t>
    </dgm:pt>
    <dgm:pt modelId="{331FF9A9-059A-4F2B-9E8E-294CA19162B5}" type="sibTrans" cxnId="{E897A102-BCA3-416A-B036-976737902EE1}">
      <dgm:prSet/>
      <dgm:spPr/>
      <dgm:t>
        <a:bodyPr/>
        <a:lstStyle/>
        <a:p>
          <a:endParaRPr lang="ru-RU"/>
        </a:p>
      </dgm:t>
    </dgm:pt>
    <dgm:pt modelId="{A30807FB-180B-44A1-9F0D-334FD4E8C9F3}">
      <dgm:prSet/>
      <dgm:spPr/>
      <dgm:t>
        <a:bodyPr/>
        <a:lstStyle/>
        <a:p>
          <a:pPr rtl="0"/>
          <a:r>
            <a:rPr lang="ru-RU" dirty="0" smtClean="0"/>
            <a:t>с образованием юридического лица</a:t>
          </a:r>
        </a:p>
        <a:p>
          <a:pPr rtl="0"/>
          <a:r>
            <a:rPr lang="ru-RU" dirty="0" smtClean="0"/>
            <a:t>(коллективное) </a:t>
          </a:r>
          <a:endParaRPr lang="ru-RU" dirty="0"/>
        </a:p>
      </dgm:t>
    </dgm:pt>
    <dgm:pt modelId="{5DE029E1-F746-49C1-B334-F499C11562C1}" type="parTrans" cxnId="{762276A0-EE18-4594-9EB5-1D87B7D6CA57}">
      <dgm:prSet/>
      <dgm:spPr/>
      <dgm:t>
        <a:bodyPr/>
        <a:lstStyle/>
        <a:p>
          <a:endParaRPr lang="ru-RU"/>
        </a:p>
      </dgm:t>
    </dgm:pt>
    <dgm:pt modelId="{4B7D9A6A-60E7-4E5C-B8A6-C053F269D195}" type="sibTrans" cxnId="{762276A0-EE18-4594-9EB5-1D87B7D6CA57}">
      <dgm:prSet/>
      <dgm:spPr/>
      <dgm:t>
        <a:bodyPr/>
        <a:lstStyle/>
        <a:p>
          <a:endParaRPr lang="ru-RU"/>
        </a:p>
      </dgm:t>
    </dgm:pt>
    <dgm:pt modelId="{0BA714B9-1DF7-44DD-AF83-6AAEE7C47F48}" type="pres">
      <dgm:prSet presAssocID="{233F75A3-948C-411A-9DBB-0103D06341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585D46-0780-4D91-8A51-74B78FFA84D7}" type="pres">
      <dgm:prSet presAssocID="{1D4E5C40-4220-47EA-A292-B83C8BC91772}" presName="hierRoot1" presStyleCnt="0">
        <dgm:presLayoutVars>
          <dgm:hierBranch val="init"/>
        </dgm:presLayoutVars>
      </dgm:prSet>
      <dgm:spPr/>
    </dgm:pt>
    <dgm:pt modelId="{5B29E450-B216-48FA-A837-F263CE15BA5B}" type="pres">
      <dgm:prSet presAssocID="{1D4E5C40-4220-47EA-A292-B83C8BC91772}" presName="rootComposite1" presStyleCnt="0"/>
      <dgm:spPr/>
    </dgm:pt>
    <dgm:pt modelId="{00F65BA5-7882-401C-BFFF-8B776D0A0CBA}" type="pres">
      <dgm:prSet presAssocID="{1D4E5C40-4220-47EA-A292-B83C8BC91772}" presName="rootText1" presStyleLbl="node0" presStyleIdx="0" presStyleCnt="1" custScaleX="1934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FADE5D-6E4D-466B-9B90-44A207504583}" type="pres">
      <dgm:prSet presAssocID="{1D4E5C40-4220-47EA-A292-B83C8BC9177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692D19D-A8D3-4D06-A762-65CEE5BC047E}" type="pres">
      <dgm:prSet presAssocID="{1D4E5C40-4220-47EA-A292-B83C8BC91772}" presName="hierChild2" presStyleCnt="0"/>
      <dgm:spPr/>
    </dgm:pt>
    <dgm:pt modelId="{BF736422-304A-4916-872E-F729EB7DDAC3}" type="pres">
      <dgm:prSet presAssocID="{2BC05145-C374-4ADE-8B86-FFCC581D041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91E2762-B1C1-4488-BD3B-FC7ACCB98625}" type="pres">
      <dgm:prSet presAssocID="{77A242EF-76B0-4A9C-8515-8187E84AFEDA}" presName="hierRoot2" presStyleCnt="0">
        <dgm:presLayoutVars>
          <dgm:hierBranch val="init"/>
        </dgm:presLayoutVars>
      </dgm:prSet>
      <dgm:spPr/>
    </dgm:pt>
    <dgm:pt modelId="{0B65781C-2B68-41BE-8A31-E6D444B07D3B}" type="pres">
      <dgm:prSet presAssocID="{77A242EF-76B0-4A9C-8515-8187E84AFEDA}" presName="rootComposite" presStyleCnt="0"/>
      <dgm:spPr/>
    </dgm:pt>
    <dgm:pt modelId="{32EBAC92-69DE-446A-8CAE-AC4D4D0B96CD}" type="pres">
      <dgm:prSet presAssocID="{77A242EF-76B0-4A9C-8515-8187E84AFED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04AC82-94BF-4FC1-9340-EC25673D0641}" type="pres">
      <dgm:prSet presAssocID="{77A242EF-76B0-4A9C-8515-8187E84AFEDA}" presName="rootConnector" presStyleLbl="node2" presStyleIdx="0" presStyleCnt="2"/>
      <dgm:spPr/>
      <dgm:t>
        <a:bodyPr/>
        <a:lstStyle/>
        <a:p>
          <a:endParaRPr lang="ru-RU"/>
        </a:p>
      </dgm:t>
    </dgm:pt>
    <dgm:pt modelId="{D22AC540-65FB-4986-B202-3D3DE73BBFFA}" type="pres">
      <dgm:prSet presAssocID="{77A242EF-76B0-4A9C-8515-8187E84AFEDA}" presName="hierChild4" presStyleCnt="0"/>
      <dgm:spPr/>
    </dgm:pt>
    <dgm:pt modelId="{7C719018-E126-4F5D-ADCF-0B6B09E63111}" type="pres">
      <dgm:prSet presAssocID="{77A242EF-76B0-4A9C-8515-8187E84AFEDA}" presName="hierChild5" presStyleCnt="0"/>
      <dgm:spPr/>
    </dgm:pt>
    <dgm:pt modelId="{24E8660B-34DC-48EC-BD3F-393806720F59}" type="pres">
      <dgm:prSet presAssocID="{5DE029E1-F746-49C1-B334-F499C11562C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1F277DE-A283-4C40-BCED-A1D73105AD30}" type="pres">
      <dgm:prSet presAssocID="{A30807FB-180B-44A1-9F0D-334FD4E8C9F3}" presName="hierRoot2" presStyleCnt="0">
        <dgm:presLayoutVars>
          <dgm:hierBranch val="init"/>
        </dgm:presLayoutVars>
      </dgm:prSet>
      <dgm:spPr/>
    </dgm:pt>
    <dgm:pt modelId="{4253BAC7-1101-4BC1-B540-A8076980D15E}" type="pres">
      <dgm:prSet presAssocID="{A30807FB-180B-44A1-9F0D-334FD4E8C9F3}" presName="rootComposite" presStyleCnt="0"/>
      <dgm:spPr/>
    </dgm:pt>
    <dgm:pt modelId="{68CC666E-8B41-44B2-8773-3E4193529234}" type="pres">
      <dgm:prSet presAssocID="{A30807FB-180B-44A1-9F0D-334FD4E8C9F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C5654E-77B1-4F02-85E3-186A9F34A685}" type="pres">
      <dgm:prSet presAssocID="{A30807FB-180B-44A1-9F0D-334FD4E8C9F3}" presName="rootConnector" presStyleLbl="node2" presStyleIdx="1" presStyleCnt="2"/>
      <dgm:spPr/>
      <dgm:t>
        <a:bodyPr/>
        <a:lstStyle/>
        <a:p>
          <a:endParaRPr lang="ru-RU"/>
        </a:p>
      </dgm:t>
    </dgm:pt>
    <dgm:pt modelId="{1CFDC440-7E1F-433B-BD21-DAE7534057AF}" type="pres">
      <dgm:prSet presAssocID="{A30807FB-180B-44A1-9F0D-334FD4E8C9F3}" presName="hierChild4" presStyleCnt="0"/>
      <dgm:spPr/>
    </dgm:pt>
    <dgm:pt modelId="{5B090A6E-74A8-46EC-BAC6-3FB656C08040}" type="pres">
      <dgm:prSet presAssocID="{A30807FB-180B-44A1-9F0D-334FD4E8C9F3}" presName="hierChild5" presStyleCnt="0"/>
      <dgm:spPr/>
    </dgm:pt>
    <dgm:pt modelId="{94EF7171-D8D4-4F4A-A2FB-8E753782DAE2}" type="pres">
      <dgm:prSet presAssocID="{1D4E5C40-4220-47EA-A292-B83C8BC91772}" presName="hierChild3" presStyleCnt="0"/>
      <dgm:spPr/>
    </dgm:pt>
  </dgm:ptLst>
  <dgm:cxnLst>
    <dgm:cxn modelId="{13AA0E9D-558B-4A5E-89C1-245ACBB760CC}" type="presOf" srcId="{2BC05145-C374-4ADE-8B86-FFCC581D041C}" destId="{BF736422-304A-4916-872E-F729EB7DDAC3}" srcOrd="0" destOrd="0" presId="urn:microsoft.com/office/officeart/2005/8/layout/orgChart1"/>
    <dgm:cxn modelId="{E897A102-BCA3-416A-B036-976737902EE1}" srcId="{1D4E5C40-4220-47EA-A292-B83C8BC91772}" destId="{77A242EF-76B0-4A9C-8515-8187E84AFEDA}" srcOrd="0" destOrd="0" parTransId="{2BC05145-C374-4ADE-8B86-FFCC581D041C}" sibTransId="{331FF9A9-059A-4F2B-9E8E-294CA19162B5}"/>
    <dgm:cxn modelId="{762276A0-EE18-4594-9EB5-1D87B7D6CA57}" srcId="{1D4E5C40-4220-47EA-A292-B83C8BC91772}" destId="{A30807FB-180B-44A1-9F0D-334FD4E8C9F3}" srcOrd="1" destOrd="0" parTransId="{5DE029E1-F746-49C1-B334-F499C11562C1}" sibTransId="{4B7D9A6A-60E7-4E5C-B8A6-C053F269D195}"/>
    <dgm:cxn modelId="{8CA16A69-4AFF-4300-8427-B3D4A568A0E2}" type="presOf" srcId="{77A242EF-76B0-4A9C-8515-8187E84AFEDA}" destId="{32EBAC92-69DE-446A-8CAE-AC4D4D0B96CD}" srcOrd="0" destOrd="0" presId="urn:microsoft.com/office/officeart/2005/8/layout/orgChart1"/>
    <dgm:cxn modelId="{80922411-B1B3-48A6-B2C1-595F0A1800DE}" type="presOf" srcId="{233F75A3-948C-411A-9DBB-0103D06341E7}" destId="{0BA714B9-1DF7-44DD-AF83-6AAEE7C47F48}" srcOrd="0" destOrd="0" presId="urn:microsoft.com/office/officeart/2005/8/layout/orgChart1"/>
    <dgm:cxn modelId="{D988F39A-0D4A-47A2-89C1-1E981A297598}" type="presOf" srcId="{1D4E5C40-4220-47EA-A292-B83C8BC91772}" destId="{09FADE5D-6E4D-466B-9B90-44A207504583}" srcOrd="1" destOrd="0" presId="urn:microsoft.com/office/officeart/2005/8/layout/orgChart1"/>
    <dgm:cxn modelId="{A69DD3C8-94CA-450E-A7EC-B51BBA77717D}" type="presOf" srcId="{A30807FB-180B-44A1-9F0D-334FD4E8C9F3}" destId="{F9C5654E-77B1-4F02-85E3-186A9F34A685}" srcOrd="1" destOrd="0" presId="urn:microsoft.com/office/officeart/2005/8/layout/orgChart1"/>
    <dgm:cxn modelId="{466B32D6-F5CC-430E-9EB8-8FA840291312}" type="presOf" srcId="{77A242EF-76B0-4A9C-8515-8187E84AFEDA}" destId="{CB04AC82-94BF-4FC1-9340-EC25673D0641}" srcOrd="1" destOrd="0" presId="urn:microsoft.com/office/officeart/2005/8/layout/orgChart1"/>
    <dgm:cxn modelId="{B7966E51-5D2C-4162-903A-86C2DC95A241}" type="presOf" srcId="{1D4E5C40-4220-47EA-A292-B83C8BC91772}" destId="{00F65BA5-7882-401C-BFFF-8B776D0A0CBA}" srcOrd="0" destOrd="0" presId="urn:microsoft.com/office/officeart/2005/8/layout/orgChart1"/>
    <dgm:cxn modelId="{6B81D369-C6B2-4A06-B5D7-F0BFCB6CFEC6}" type="presOf" srcId="{5DE029E1-F746-49C1-B334-F499C11562C1}" destId="{24E8660B-34DC-48EC-BD3F-393806720F59}" srcOrd="0" destOrd="0" presId="urn:microsoft.com/office/officeart/2005/8/layout/orgChart1"/>
    <dgm:cxn modelId="{48989A0D-32B1-49DF-95EA-2D6E65EAE3EC}" type="presOf" srcId="{A30807FB-180B-44A1-9F0D-334FD4E8C9F3}" destId="{68CC666E-8B41-44B2-8773-3E4193529234}" srcOrd="0" destOrd="0" presId="urn:microsoft.com/office/officeart/2005/8/layout/orgChart1"/>
    <dgm:cxn modelId="{84FE28CA-A68B-4638-99F3-3035030498A2}" srcId="{233F75A3-948C-411A-9DBB-0103D06341E7}" destId="{1D4E5C40-4220-47EA-A292-B83C8BC91772}" srcOrd="0" destOrd="0" parTransId="{F184169F-4D2F-4E21-81E9-8EE2706BFED5}" sibTransId="{5F68AEBE-AECD-4AB0-AD7D-56674D6F5668}"/>
    <dgm:cxn modelId="{865DDCED-A6F5-4CE9-B772-D572542F25E9}" type="presParOf" srcId="{0BA714B9-1DF7-44DD-AF83-6AAEE7C47F48}" destId="{05585D46-0780-4D91-8A51-74B78FFA84D7}" srcOrd="0" destOrd="0" presId="urn:microsoft.com/office/officeart/2005/8/layout/orgChart1"/>
    <dgm:cxn modelId="{DE5E6A15-8FF0-4C7A-883D-E0CE0C34CF87}" type="presParOf" srcId="{05585D46-0780-4D91-8A51-74B78FFA84D7}" destId="{5B29E450-B216-48FA-A837-F263CE15BA5B}" srcOrd="0" destOrd="0" presId="urn:microsoft.com/office/officeart/2005/8/layout/orgChart1"/>
    <dgm:cxn modelId="{1DFF26AB-50D8-469A-BAEC-B374584095D2}" type="presParOf" srcId="{5B29E450-B216-48FA-A837-F263CE15BA5B}" destId="{00F65BA5-7882-401C-BFFF-8B776D0A0CBA}" srcOrd="0" destOrd="0" presId="urn:microsoft.com/office/officeart/2005/8/layout/orgChart1"/>
    <dgm:cxn modelId="{EE005882-9CC0-4B9A-88A6-F85CCE6C11D6}" type="presParOf" srcId="{5B29E450-B216-48FA-A837-F263CE15BA5B}" destId="{09FADE5D-6E4D-466B-9B90-44A207504583}" srcOrd="1" destOrd="0" presId="urn:microsoft.com/office/officeart/2005/8/layout/orgChart1"/>
    <dgm:cxn modelId="{AF886C3C-2A7B-4C3B-A7B9-252A736A124D}" type="presParOf" srcId="{05585D46-0780-4D91-8A51-74B78FFA84D7}" destId="{E692D19D-A8D3-4D06-A762-65CEE5BC047E}" srcOrd="1" destOrd="0" presId="urn:microsoft.com/office/officeart/2005/8/layout/orgChart1"/>
    <dgm:cxn modelId="{ECEB614F-6B0A-4CDB-B24E-FFDDBBD9D1E7}" type="presParOf" srcId="{E692D19D-A8D3-4D06-A762-65CEE5BC047E}" destId="{BF736422-304A-4916-872E-F729EB7DDAC3}" srcOrd="0" destOrd="0" presId="urn:microsoft.com/office/officeart/2005/8/layout/orgChart1"/>
    <dgm:cxn modelId="{6742CF04-1AAD-4E53-991B-4F3DB4877259}" type="presParOf" srcId="{E692D19D-A8D3-4D06-A762-65CEE5BC047E}" destId="{091E2762-B1C1-4488-BD3B-FC7ACCB98625}" srcOrd="1" destOrd="0" presId="urn:microsoft.com/office/officeart/2005/8/layout/orgChart1"/>
    <dgm:cxn modelId="{B0B4E50D-8E5A-4DBF-B790-2994405C6CBF}" type="presParOf" srcId="{091E2762-B1C1-4488-BD3B-FC7ACCB98625}" destId="{0B65781C-2B68-41BE-8A31-E6D444B07D3B}" srcOrd="0" destOrd="0" presId="urn:microsoft.com/office/officeart/2005/8/layout/orgChart1"/>
    <dgm:cxn modelId="{46DCFAB2-B721-43E6-B9EF-F9BC3FE448F0}" type="presParOf" srcId="{0B65781C-2B68-41BE-8A31-E6D444B07D3B}" destId="{32EBAC92-69DE-446A-8CAE-AC4D4D0B96CD}" srcOrd="0" destOrd="0" presId="urn:microsoft.com/office/officeart/2005/8/layout/orgChart1"/>
    <dgm:cxn modelId="{B64395A9-FBE8-49C2-A2FE-A5DADD31790D}" type="presParOf" srcId="{0B65781C-2B68-41BE-8A31-E6D444B07D3B}" destId="{CB04AC82-94BF-4FC1-9340-EC25673D0641}" srcOrd="1" destOrd="0" presId="urn:microsoft.com/office/officeart/2005/8/layout/orgChart1"/>
    <dgm:cxn modelId="{9B8F5BF8-194F-4269-B721-E70342A3AC90}" type="presParOf" srcId="{091E2762-B1C1-4488-BD3B-FC7ACCB98625}" destId="{D22AC540-65FB-4986-B202-3D3DE73BBFFA}" srcOrd="1" destOrd="0" presId="urn:microsoft.com/office/officeart/2005/8/layout/orgChart1"/>
    <dgm:cxn modelId="{E5616229-18A2-4056-9088-8E257BD673E0}" type="presParOf" srcId="{091E2762-B1C1-4488-BD3B-FC7ACCB98625}" destId="{7C719018-E126-4F5D-ADCF-0B6B09E63111}" srcOrd="2" destOrd="0" presId="urn:microsoft.com/office/officeart/2005/8/layout/orgChart1"/>
    <dgm:cxn modelId="{C2CCCADB-6F58-44A3-8FE2-1091522BFA3A}" type="presParOf" srcId="{E692D19D-A8D3-4D06-A762-65CEE5BC047E}" destId="{24E8660B-34DC-48EC-BD3F-393806720F59}" srcOrd="2" destOrd="0" presId="urn:microsoft.com/office/officeart/2005/8/layout/orgChart1"/>
    <dgm:cxn modelId="{36294A55-C9CC-4CC8-B134-3A7BD8F005BA}" type="presParOf" srcId="{E692D19D-A8D3-4D06-A762-65CEE5BC047E}" destId="{11F277DE-A283-4C40-BCED-A1D73105AD30}" srcOrd="3" destOrd="0" presId="urn:microsoft.com/office/officeart/2005/8/layout/orgChart1"/>
    <dgm:cxn modelId="{A2540725-C5F3-4E35-BBC4-E0FE3162FB5E}" type="presParOf" srcId="{11F277DE-A283-4C40-BCED-A1D73105AD30}" destId="{4253BAC7-1101-4BC1-B540-A8076980D15E}" srcOrd="0" destOrd="0" presId="urn:microsoft.com/office/officeart/2005/8/layout/orgChart1"/>
    <dgm:cxn modelId="{F02C5BD2-9BB1-4D9F-B01F-EAF7675A3860}" type="presParOf" srcId="{4253BAC7-1101-4BC1-B540-A8076980D15E}" destId="{68CC666E-8B41-44B2-8773-3E4193529234}" srcOrd="0" destOrd="0" presId="urn:microsoft.com/office/officeart/2005/8/layout/orgChart1"/>
    <dgm:cxn modelId="{8F16C087-7672-4FAD-81C2-D5FDD89D992D}" type="presParOf" srcId="{4253BAC7-1101-4BC1-B540-A8076980D15E}" destId="{F9C5654E-77B1-4F02-85E3-186A9F34A685}" srcOrd="1" destOrd="0" presId="urn:microsoft.com/office/officeart/2005/8/layout/orgChart1"/>
    <dgm:cxn modelId="{7088E754-BF10-44C2-983C-441A94B7CC55}" type="presParOf" srcId="{11F277DE-A283-4C40-BCED-A1D73105AD30}" destId="{1CFDC440-7E1F-433B-BD21-DAE7534057AF}" srcOrd="1" destOrd="0" presId="urn:microsoft.com/office/officeart/2005/8/layout/orgChart1"/>
    <dgm:cxn modelId="{E9C0A876-6D3F-4933-893F-95A1F9644905}" type="presParOf" srcId="{11F277DE-A283-4C40-BCED-A1D73105AD30}" destId="{5B090A6E-74A8-46EC-BAC6-3FB656C08040}" srcOrd="2" destOrd="0" presId="urn:microsoft.com/office/officeart/2005/8/layout/orgChart1"/>
    <dgm:cxn modelId="{04B510BB-0B51-4355-872B-676BBB526C66}" type="presParOf" srcId="{05585D46-0780-4D91-8A51-74B78FFA84D7}" destId="{94EF7171-D8D4-4F4A-A2FB-8E753782DA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147A14-B18C-48DD-A4B5-25B54D567A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D5FBD4-9BCE-497C-B416-3F563F7EEB45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заниматься любой хозяйственной деятельностью, не запрещенной законодательством Республики Беларусь</a:t>
          </a:r>
          <a:endParaRPr lang="ru-RU" sz="1600" dirty="0">
            <a:solidFill>
              <a:schemeClr val="bg1"/>
            </a:solidFill>
          </a:endParaRPr>
        </a:p>
      </dgm:t>
    </dgm:pt>
    <dgm:pt modelId="{B106B7C6-6C5F-4915-86DF-681E06192035}" type="parTrans" cxnId="{3E5324CE-CF21-448A-BEC7-71DF83C6E654}">
      <dgm:prSet/>
      <dgm:spPr/>
      <dgm:t>
        <a:bodyPr/>
        <a:lstStyle/>
        <a:p>
          <a:endParaRPr lang="ru-RU"/>
        </a:p>
      </dgm:t>
    </dgm:pt>
    <dgm:pt modelId="{CA9D6CFD-610D-4BF5-9E6C-C978E6BB2D8D}" type="sibTrans" cxnId="{3E5324CE-CF21-448A-BEC7-71DF83C6E654}">
      <dgm:prSet/>
      <dgm:spPr/>
      <dgm:t>
        <a:bodyPr/>
        <a:lstStyle/>
        <a:p>
          <a:endParaRPr lang="ru-RU"/>
        </a:p>
      </dgm:t>
    </dgm:pt>
    <dgm:pt modelId="{FE5768FE-A88C-4E77-82A2-A5F7AB807E88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создавать любые предприятия, организация которых не противоречит законодательству Республики Беларусь</a:t>
          </a:r>
          <a:endParaRPr lang="ru-RU" sz="1600" dirty="0">
            <a:solidFill>
              <a:schemeClr val="bg1"/>
            </a:solidFill>
          </a:endParaRPr>
        </a:p>
      </dgm:t>
    </dgm:pt>
    <dgm:pt modelId="{A9B00361-61C0-4316-9A54-6413F8C22DBD}" type="parTrans" cxnId="{2870FB2D-864E-4EAF-8403-528CF9CEBB94}">
      <dgm:prSet/>
      <dgm:spPr/>
      <dgm:t>
        <a:bodyPr/>
        <a:lstStyle/>
        <a:p>
          <a:endParaRPr lang="ru-RU"/>
        </a:p>
      </dgm:t>
    </dgm:pt>
    <dgm:pt modelId="{14581AFF-2A0F-4992-B476-24A9FD8E24D6}" type="sibTrans" cxnId="{2870FB2D-864E-4EAF-8403-528CF9CEBB94}">
      <dgm:prSet/>
      <dgm:spPr/>
      <dgm:t>
        <a:bodyPr/>
        <a:lstStyle/>
        <a:p>
          <a:endParaRPr lang="ru-RU"/>
        </a:p>
      </dgm:t>
    </dgm:pt>
    <dgm:pt modelId="{6B8DA4B3-241B-4312-8540-92CB439B6FF6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bg1"/>
              </a:solidFill>
            </a:rPr>
            <a:t>привлекать на договорных началах для ведения предпринимательской деятельности имущество, денежные средства и отдельные имущественные права других граждан, предприятий и организаций, в том числе иностранных юридических и физических лиц</a:t>
          </a:r>
          <a:endParaRPr lang="ru-RU" sz="1600" dirty="0">
            <a:solidFill>
              <a:schemeClr val="bg1"/>
            </a:solidFill>
          </a:endParaRPr>
        </a:p>
      </dgm:t>
    </dgm:pt>
    <dgm:pt modelId="{43D005F4-9D9D-4AEB-B2C4-639B7EAA579F}" type="parTrans" cxnId="{F640F3A9-5ACC-4735-8AD5-3773F672858B}">
      <dgm:prSet/>
      <dgm:spPr/>
      <dgm:t>
        <a:bodyPr/>
        <a:lstStyle/>
        <a:p>
          <a:endParaRPr lang="ru-RU"/>
        </a:p>
      </dgm:t>
    </dgm:pt>
    <dgm:pt modelId="{F0819D42-F2CE-41CC-BFE7-7C8AB5A26736}" type="sibTrans" cxnId="{F640F3A9-5ACC-4735-8AD5-3773F672858B}">
      <dgm:prSet/>
      <dgm:spPr/>
      <dgm:t>
        <a:bodyPr/>
        <a:lstStyle/>
        <a:p>
          <a:endParaRPr lang="ru-RU"/>
        </a:p>
      </dgm:t>
    </dgm:pt>
    <dgm:pt modelId="{184A07FA-D909-4342-8063-8678C40F5A5C}" type="pres">
      <dgm:prSet presAssocID="{86147A14-B18C-48DD-A4B5-25B54D567A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8A18AC-9CCA-4BA1-B59A-9CA8F73535C2}" type="pres">
      <dgm:prSet presAssocID="{64D5FBD4-9BCE-497C-B416-3F563F7EEB45}" presName="parentText" presStyleLbl="node1" presStyleIdx="0" presStyleCnt="3" custLinFactY="-34855" custLinFactNeighborX="172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82DC1-F4F1-46AE-8207-8ECCB98DA22A}" type="pres">
      <dgm:prSet presAssocID="{CA9D6CFD-610D-4BF5-9E6C-C978E6BB2D8D}" presName="spacer" presStyleCnt="0"/>
      <dgm:spPr/>
    </dgm:pt>
    <dgm:pt modelId="{9DF35F59-5BAF-4E5E-B119-0DCC80C76711}" type="pres">
      <dgm:prSet presAssocID="{FE5768FE-A88C-4E77-82A2-A5F7AB807E88}" presName="parentText" presStyleLbl="node1" presStyleIdx="1" presStyleCnt="3" custLinFactY="-13298" custLinFactNeighborX="18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D43ED-73FF-4A0F-9FBE-E47214A2A1AD}" type="pres">
      <dgm:prSet presAssocID="{14581AFF-2A0F-4992-B476-24A9FD8E24D6}" presName="spacer" presStyleCnt="0"/>
      <dgm:spPr/>
    </dgm:pt>
    <dgm:pt modelId="{C5EEA16A-A5EC-420A-86D6-B1C78D2BF1E4}" type="pres">
      <dgm:prSet presAssocID="{6B8DA4B3-241B-4312-8540-92CB439B6FF6}" presName="parentText" presStyleLbl="node1" presStyleIdx="2" presStyleCnt="3" custScaleY="1392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5324CE-CF21-448A-BEC7-71DF83C6E654}" srcId="{86147A14-B18C-48DD-A4B5-25B54D567A80}" destId="{64D5FBD4-9BCE-497C-B416-3F563F7EEB45}" srcOrd="0" destOrd="0" parTransId="{B106B7C6-6C5F-4915-86DF-681E06192035}" sibTransId="{CA9D6CFD-610D-4BF5-9E6C-C978E6BB2D8D}"/>
    <dgm:cxn modelId="{DCDF740D-385B-4E91-A6FA-90F045B3F1EB}" type="presOf" srcId="{6B8DA4B3-241B-4312-8540-92CB439B6FF6}" destId="{C5EEA16A-A5EC-420A-86D6-B1C78D2BF1E4}" srcOrd="0" destOrd="0" presId="urn:microsoft.com/office/officeart/2005/8/layout/vList2"/>
    <dgm:cxn modelId="{2870FB2D-864E-4EAF-8403-528CF9CEBB94}" srcId="{86147A14-B18C-48DD-A4B5-25B54D567A80}" destId="{FE5768FE-A88C-4E77-82A2-A5F7AB807E88}" srcOrd="1" destOrd="0" parTransId="{A9B00361-61C0-4316-9A54-6413F8C22DBD}" sibTransId="{14581AFF-2A0F-4992-B476-24A9FD8E24D6}"/>
    <dgm:cxn modelId="{AC3042C6-5F17-4E1D-AA65-00958FE3FF07}" type="presOf" srcId="{64D5FBD4-9BCE-497C-B416-3F563F7EEB45}" destId="{388A18AC-9CCA-4BA1-B59A-9CA8F73535C2}" srcOrd="0" destOrd="0" presId="urn:microsoft.com/office/officeart/2005/8/layout/vList2"/>
    <dgm:cxn modelId="{312D1D71-4BBD-46DB-995D-9B999D3B4D30}" type="presOf" srcId="{FE5768FE-A88C-4E77-82A2-A5F7AB807E88}" destId="{9DF35F59-5BAF-4E5E-B119-0DCC80C76711}" srcOrd="0" destOrd="0" presId="urn:microsoft.com/office/officeart/2005/8/layout/vList2"/>
    <dgm:cxn modelId="{1E437459-AE2C-4ECD-AE2F-A5291C0FBC93}" type="presOf" srcId="{86147A14-B18C-48DD-A4B5-25B54D567A80}" destId="{184A07FA-D909-4342-8063-8678C40F5A5C}" srcOrd="0" destOrd="0" presId="urn:microsoft.com/office/officeart/2005/8/layout/vList2"/>
    <dgm:cxn modelId="{F640F3A9-5ACC-4735-8AD5-3773F672858B}" srcId="{86147A14-B18C-48DD-A4B5-25B54D567A80}" destId="{6B8DA4B3-241B-4312-8540-92CB439B6FF6}" srcOrd="2" destOrd="0" parTransId="{43D005F4-9D9D-4AEB-B2C4-639B7EAA579F}" sibTransId="{F0819D42-F2CE-41CC-BFE7-7C8AB5A26736}"/>
    <dgm:cxn modelId="{4712DF71-4242-4DA2-BCE1-F56FA7E030D0}" type="presParOf" srcId="{184A07FA-D909-4342-8063-8678C40F5A5C}" destId="{388A18AC-9CCA-4BA1-B59A-9CA8F73535C2}" srcOrd="0" destOrd="0" presId="urn:microsoft.com/office/officeart/2005/8/layout/vList2"/>
    <dgm:cxn modelId="{A6CCFF62-1F87-4418-9567-4895A5F353EF}" type="presParOf" srcId="{184A07FA-D909-4342-8063-8678C40F5A5C}" destId="{81C82DC1-F4F1-46AE-8207-8ECCB98DA22A}" srcOrd="1" destOrd="0" presId="urn:microsoft.com/office/officeart/2005/8/layout/vList2"/>
    <dgm:cxn modelId="{7CB010C7-AEE5-4EF1-95C4-4BEBE638E480}" type="presParOf" srcId="{184A07FA-D909-4342-8063-8678C40F5A5C}" destId="{9DF35F59-5BAF-4E5E-B119-0DCC80C76711}" srcOrd="2" destOrd="0" presId="urn:microsoft.com/office/officeart/2005/8/layout/vList2"/>
    <dgm:cxn modelId="{0BC7E6CC-438D-47C7-9FD5-49EAD45F66CE}" type="presParOf" srcId="{184A07FA-D909-4342-8063-8678C40F5A5C}" destId="{6A3D43ED-73FF-4A0F-9FBE-E47214A2A1AD}" srcOrd="3" destOrd="0" presId="urn:microsoft.com/office/officeart/2005/8/layout/vList2"/>
    <dgm:cxn modelId="{CBA142D9-45E1-4710-A158-69986DF922AB}" type="presParOf" srcId="{184A07FA-D909-4342-8063-8678C40F5A5C}" destId="{C5EEA16A-A5EC-420A-86D6-B1C78D2BF1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32E11-FFAA-4121-A020-CF69E945EE31}">
      <dsp:nvSpPr>
        <dsp:cNvPr id="0" name=""/>
        <dsp:cNvSpPr/>
      </dsp:nvSpPr>
      <dsp:spPr>
        <a:xfrm>
          <a:off x="0" y="270910"/>
          <a:ext cx="4038600" cy="86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smtClean="0"/>
            <a:t>Общие </a:t>
          </a:r>
          <a:endParaRPr lang="ru-RU" sz="3700" kern="1200"/>
        </a:p>
      </dsp:txBody>
      <dsp:txXfrm>
        <a:off x="42265" y="313175"/>
        <a:ext cx="3954070" cy="781270"/>
      </dsp:txXfrm>
    </dsp:sp>
    <dsp:sp modelId="{5EFE6BF1-73E2-4F77-A46A-9D5FB6658DF3}">
      <dsp:nvSpPr>
        <dsp:cNvPr id="0" name=""/>
        <dsp:cNvSpPr/>
      </dsp:nvSpPr>
      <dsp:spPr>
        <a:xfrm>
          <a:off x="0" y="2006730"/>
          <a:ext cx="4038600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smtClean="0"/>
            <a:t>Самостоятельность осуществления</a:t>
          </a:r>
          <a:endParaRPr lang="ru-RU" sz="2900" kern="120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smtClean="0"/>
            <a:t>рисковый характер</a:t>
          </a:r>
          <a:endParaRPr lang="ru-RU" sz="2900" kern="1200"/>
        </a:p>
      </dsp:txBody>
      <dsp:txXfrm>
        <a:off x="0" y="2006730"/>
        <a:ext cx="4038600" cy="13786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DD65A-726A-44CD-B890-366FB687B933}">
      <dsp:nvSpPr>
        <dsp:cNvPr id="0" name=""/>
        <dsp:cNvSpPr/>
      </dsp:nvSpPr>
      <dsp:spPr>
        <a:xfrm>
          <a:off x="0" y="3"/>
          <a:ext cx="4041775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выполнять все обязательства, вытекающие из действующего законодательства и заключенных им договоров (контрактов);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66253" y="66256"/>
        <a:ext cx="3909269" cy="1224694"/>
      </dsp:txXfrm>
    </dsp:sp>
    <dsp:sp modelId="{DD937248-8FF1-445E-8E4E-69EFF6B4C435}">
      <dsp:nvSpPr>
        <dsp:cNvPr id="0" name=""/>
        <dsp:cNvSpPr/>
      </dsp:nvSpPr>
      <dsp:spPr>
        <a:xfrm>
          <a:off x="0" y="1440158"/>
          <a:ext cx="4041775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заключать договоры или контракты с гражданами, принимаемыми на работу по найму, а также в необходимых случаях - коллективные договоры в соответствии с законодательством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66253" y="1506411"/>
        <a:ext cx="3909269" cy="1224694"/>
      </dsp:txXfrm>
    </dsp:sp>
    <dsp:sp modelId="{C3308E13-EBFE-435F-AE73-941AA789B51A}">
      <dsp:nvSpPr>
        <dsp:cNvPr id="0" name=""/>
        <dsp:cNvSpPr/>
      </dsp:nvSpPr>
      <dsp:spPr>
        <a:xfrm>
          <a:off x="0" y="2920924"/>
          <a:ext cx="4041775" cy="135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предусматривать в трудовых договорах (соглашениях, контрактах) оплату труда работников не ниже установленного минимального уровня, а также другие социально-экономические гарантии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66253" y="2987177"/>
        <a:ext cx="3909269" cy="12246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F37FB-52DE-4C91-8D1E-5E7A646E2A9D}">
      <dsp:nvSpPr>
        <dsp:cNvPr id="0" name=""/>
        <dsp:cNvSpPr/>
      </dsp:nvSpPr>
      <dsp:spPr>
        <a:xfrm>
          <a:off x="0" y="367527"/>
          <a:ext cx="40386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участвовать своим имуществом и имуществом, полученным на законном основании, в деятельности других хозяйствующих субъектов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82245" y="449772"/>
        <a:ext cx="3874110" cy="1520310"/>
      </dsp:txXfrm>
    </dsp:sp>
    <dsp:sp modelId="{56A1BC8A-7873-44A4-83EB-25EEB50B7871}">
      <dsp:nvSpPr>
        <dsp:cNvPr id="0" name=""/>
        <dsp:cNvSpPr/>
      </dsp:nvSpPr>
      <dsp:spPr>
        <a:xfrm>
          <a:off x="0" y="2109927"/>
          <a:ext cx="40386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самостоятельно нанимать и увольнять работников в соответствии с действующим законодательством и трудовым договором (контрактом</a:t>
          </a:r>
          <a:r>
            <a:rPr lang="ru-RU" sz="2000" kern="1200" dirty="0" smtClean="0"/>
            <a:t>). </a:t>
          </a:r>
          <a:endParaRPr lang="ru-RU" sz="2000" kern="1200" dirty="0"/>
        </a:p>
      </dsp:txBody>
      <dsp:txXfrm>
        <a:off x="82245" y="2192172"/>
        <a:ext cx="3874110" cy="1520310"/>
      </dsp:txXfrm>
    </dsp:sp>
    <dsp:sp modelId="{C455EC9F-9B58-47FA-A88C-349407C76CF0}">
      <dsp:nvSpPr>
        <dsp:cNvPr id="0" name=""/>
        <dsp:cNvSpPr/>
      </dsp:nvSpPr>
      <dsp:spPr>
        <a:xfrm>
          <a:off x="0" y="3852328"/>
          <a:ext cx="40386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устанавливать формы, системы и размеры оплаты труда и другие виды доходов лиц, работающих по найму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82245" y="3934573"/>
        <a:ext cx="3874110" cy="15203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47681-73D2-42F9-9E18-551E26A67491}">
      <dsp:nvSpPr>
        <dsp:cNvPr id="0" name=""/>
        <dsp:cNvSpPr/>
      </dsp:nvSpPr>
      <dsp:spPr>
        <a:xfrm>
          <a:off x="0" y="45"/>
          <a:ext cx="4038600" cy="1698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производить расчеты со всеми работниками, привлеченными для работы согласно заключенным договорам, независимо от своего финансового состояния;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82900" y="82945"/>
        <a:ext cx="3872800" cy="1532422"/>
      </dsp:txXfrm>
    </dsp:sp>
    <dsp:sp modelId="{5FE1C64B-0D9E-46E1-A2F2-EAFBC3A8A12F}">
      <dsp:nvSpPr>
        <dsp:cNvPr id="0" name=""/>
        <dsp:cNvSpPr/>
      </dsp:nvSpPr>
      <dsp:spPr>
        <a:xfrm>
          <a:off x="0" y="1707183"/>
          <a:ext cx="4038600" cy="9686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соблюдать права и законные интересы потребителей; 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7286" y="1754469"/>
        <a:ext cx="3944028" cy="874095"/>
      </dsp:txXfrm>
    </dsp:sp>
    <dsp:sp modelId="{F29D21E8-69BA-469A-89AB-B6842C74C507}">
      <dsp:nvSpPr>
        <dsp:cNvPr id="0" name=""/>
        <dsp:cNvSpPr/>
      </dsp:nvSpPr>
      <dsp:spPr>
        <a:xfrm>
          <a:off x="0" y="2684765"/>
          <a:ext cx="4038600" cy="1392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выполнять решения государственных органов, осуществляющих регулирование и контроль за ценообразованием</a:t>
          </a:r>
          <a:r>
            <a:rPr lang="ru-RU" sz="1300" kern="1200" dirty="0" smtClean="0"/>
            <a:t>; </a:t>
          </a:r>
          <a:endParaRPr lang="ru-RU" sz="1300" kern="1200" dirty="0"/>
        </a:p>
      </dsp:txBody>
      <dsp:txXfrm>
        <a:off x="67994" y="2752759"/>
        <a:ext cx="3902612" cy="1256876"/>
      </dsp:txXfrm>
    </dsp:sp>
    <dsp:sp modelId="{CB45653A-8214-4CBE-AF5C-FB2769FA68EC}">
      <dsp:nvSpPr>
        <dsp:cNvPr id="0" name=""/>
        <dsp:cNvSpPr/>
      </dsp:nvSpPr>
      <dsp:spPr>
        <a:xfrm>
          <a:off x="0" y="4086545"/>
          <a:ext cx="4038600" cy="1818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соблюдать установленный порядок ценообразования, а также порядок исчисления затрат, относимых на себестоимость, учитывать в полном объеме включаемые в цену (тариф) налоги и другие обязательные платежи, предусмотренные законодательством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88751" y="4175296"/>
        <a:ext cx="3861098" cy="16405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F6C8B-027C-4E30-BFB6-8C2025BCF9C5}">
      <dsp:nvSpPr>
        <dsp:cNvPr id="0" name=""/>
        <dsp:cNvSpPr/>
      </dsp:nvSpPr>
      <dsp:spPr>
        <a:xfrm>
          <a:off x="0" y="2340"/>
          <a:ext cx="8229600" cy="3291840"/>
        </a:xfrm>
        <a:prstGeom prst="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целенаправленная деятельность соответствующих законодательных и иных органов, которые посредством системы различных форм, методов обеспечивают достижение поставленных целей и решение важных экономических, социальных и других задач в процессе регламентации хозяйственных отношений.</a:t>
          </a:r>
          <a:endParaRPr lang="ru-RU" sz="2800" kern="1200" dirty="0"/>
        </a:p>
      </dsp:txBody>
      <dsp:txXfrm>
        <a:off x="0" y="2340"/>
        <a:ext cx="8229600" cy="3291840"/>
      </dsp:txXfrm>
    </dsp:sp>
    <dsp:sp modelId="{74DEA5F4-58CD-428D-98ED-803984F19180}">
      <dsp:nvSpPr>
        <dsp:cNvPr id="0" name=""/>
        <dsp:cNvSpPr/>
      </dsp:nvSpPr>
      <dsp:spPr>
        <a:xfrm>
          <a:off x="0" y="3294180"/>
          <a:ext cx="8229600" cy="1229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4DF88-5191-4C23-B8F6-E6BCE4B2C827}">
      <dsp:nvSpPr>
        <dsp:cNvPr id="0" name=""/>
        <dsp:cNvSpPr/>
      </dsp:nvSpPr>
      <dsp:spPr>
        <a:xfrm>
          <a:off x="10346" y="0"/>
          <a:ext cx="8208906" cy="452628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04235-4178-47D9-A4E2-41D8B9A12AFD}">
      <dsp:nvSpPr>
        <dsp:cNvPr id="0" name=""/>
        <dsp:cNvSpPr/>
      </dsp:nvSpPr>
      <dsp:spPr>
        <a:xfrm>
          <a:off x="53506" y="414603"/>
          <a:ext cx="3629246" cy="1765249"/>
        </a:xfrm>
        <a:prstGeom prst="round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Планирование </a:t>
          </a:r>
          <a:endParaRPr lang="ru-RU" sz="3200" kern="1200" dirty="0"/>
        </a:p>
      </dsp:txBody>
      <dsp:txXfrm>
        <a:off x="139678" y="500775"/>
        <a:ext cx="3456902" cy="1592905"/>
      </dsp:txXfrm>
    </dsp:sp>
    <dsp:sp modelId="{616934C2-60EC-46F0-B0DA-48EC289C6849}">
      <dsp:nvSpPr>
        <dsp:cNvPr id="0" name=""/>
        <dsp:cNvSpPr/>
      </dsp:nvSpPr>
      <dsp:spPr>
        <a:xfrm>
          <a:off x="4114802" y="342599"/>
          <a:ext cx="4069499" cy="1765249"/>
        </a:xfrm>
        <a:prstGeom prst="round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Прогнозирование</a:t>
          </a:r>
          <a:endParaRPr lang="ru-RU" sz="3200" kern="1200" dirty="0"/>
        </a:p>
      </dsp:txBody>
      <dsp:txXfrm>
        <a:off x="4200974" y="428771"/>
        <a:ext cx="3897155" cy="1592905"/>
      </dsp:txXfrm>
    </dsp:sp>
    <dsp:sp modelId="{1DB8ACA1-0BDA-47F5-82DD-D693C0CC6713}">
      <dsp:nvSpPr>
        <dsp:cNvPr id="0" name=""/>
        <dsp:cNvSpPr/>
      </dsp:nvSpPr>
      <dsp:spPr>
        <a:xfrm>
          <a:off x="109067" y="2358819"/>
          <a:ext cx="3584038" cy="1765249"/>
        </a:xfrm>
        <a:prstGeom prst="round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Денежная политика</a:t>
          </a:r>
          <a:endParaRPr lang="ru-RU" sz="3200" kern="1200" dirty="0"/>
        </a:p>
      </dsp:txBody>
      <dsp:txXfrm>
        <a:off x="195239" y="2444991"/>
        <a:ext cx="3411694" cy="1592905"/>
      </dsp:txXfrm>
    </dsp:sp>
    <dsp:sp modelId="{6C1050EA-601C-4E73-BB5F-009FE0DFD4C0}">
      <dsp:nvSpPr>
        <dsp:cNvPr id="0" name=""/>
        <dsp:cNvSpPr/>
      </dsp:nvSpPr>
      <dsp:spPr>
        <a:xfrm>
          <a:off x="4304091" y="2358819"/>
          <a:ext cx="3925508" cy="1765249"/>
        </a:xfrm>
        <a:prstGeom prst="round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Антимонопольное регулирование</a:t>
          </a:r>
          <a:endParaRPr lang="ru-RU" sz="3200" kern="1200" dirty="0"/>
        </a:p>
      </dsp:txBody>
      <dsp:txXfrm>
        <a:off x="4390263" y="2444991"/>
        <a:ext cx="3753164" cy="15929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5370A-4EDA-4A31-96C3-D96817751B7F}">
      <dsp:nvSpPr>
        <dsp:cNvPr id="0" name=""/>
        <dsp:cNvSpPr/>
      </dsp:nvSpPr>
      <dsp:spPr>
        <a:xfrm rot="5400000">
          <a:off x="1867324" y="1600207"/>
          <a:ext cx="2498823" cy="301618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DB72D9-F331-4E3E-AE0D-3E0D4B3E28B9}">
      <dsp:nvSpPr>
        <dsp:cNvPr id="0" name=""/>
        <dsp:cNvSpPr/>
      </dsp:nvSpPr>
      <dsp:spPr>
        <a:xfrm>
          <a:off x="2439144" y="1004"/>
          <a:ext cx="3351311" cy="201078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Административно-распорядительные </a:t>
          </a:r>
          <a:endParaRPr lang="ru-RU" sz="2700" kern="1200" dirty="0"/>
        </a:p>
      </dsp:txBody>
      <dsp:txXfrm>
        <a:off x="2498038" y="59898"/>
        <a:ext cx="3233523" cy="1892999"/>
      </dsp:txXfrm>
    </dsp:sp>
    <dsp:sp modelId="{C582487A-ED0F-4C86-B8BF-729D2C97AF0D}">
      <dsp:nvSpPr>
        <dsp:cNvPr id="0" name=""/>
        <dsp:cNvSpPr/>
      </dsp:nvSpPr>
      <dsp:spPr>
        <a:xfrm>
          <a:off x="2439144" y="2514488"/>
          <a:ext cx="3351311" cy="20107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Экономические</a:t>
          </a:r>
          <a:endParaRPr lang="ru-RU" sz="2700" kern="1200"/>
        </a:p>
      </dsp:txBody>
      <dsp:txXfrm>
        <a:off x="2498038" y="2573382"/>
        <a:ext cx="3233523" cy="1892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A15AC-9810-4CA0-AECD-D80C84DB9357}">
      <dsp:nvSpPr>
        <dsp:cNvPr id="0" name=""/>
        <dsp:cNvSpPr/>
      </dsp:nvSpPr>
      <dsp:spPr>
        <a:xfrm>
          <a:off x="0" y="272969"/>
          <a:ext cx="40386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Специфические</a:t>
          </a:r>
          <a:endParaRPr lang="ru-RU" sz="3900" kern="1200" dirty="0"/>
        </a:p>
      </dsp:txBody>
      <dsp:txXfrm>
        <a:off x="44549" y="317518"/>
        <a:ext cx="3949502" cy="823502"/>
      </dsp:txXfrm>
    </dsp:sp>
    <dsp:sp modelId="{011278BD-FD62-40B5-A098-869F629BAC83}">
      <dsp:nvSpPr>
        <dsp:cNvPr id="0" name=""/>
        <dsp:cNvSpPr/>
      </dsp:nvSpPr>
      <dsp:spPr>
        <a:xfrm>
          <a:off x="0" y="1185569"/>
          <a:ext cx="4038600" cy="3067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49530" rIns="277368" bIns="495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направленность на систематическое извлечение прибыли</a:t>
          </a:r>
          <a:endParaRPr lang="ru-RU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smtClean="0"/>
            <a:t>необходимость государственной регистрации</a:t>
          </a:r>
          <a:endParaRPr lang="ru-RU" sz="3000" kern="1200"/>
        </a:p>
      </dsp:txBody>
      <dsp:txXfrm>
        <a:off x="0" y="1185569"/>
        <a:ext cx="4038600" cy="3067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5C046-F856-49B1-B25C-F9A94A6BBC43}">
      <dsp:nvSpPr>
        <dsp:cNvPr id="0" name=""/>
        <dsp:cNvSpPr/>
      </dsp:nvSpPr>
      <dsp:spPr>
        <a:xfrm>
          <a:off x="617219" y="0"/>
          <a:ext cx="6995160" cy="45262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6EAD7-EBC3-4A56-9E52-156B540F29D0}">
      <dsp:nvSpPr>
        <dsp:cNvPr id="0" name=""/>
        <dsp:cNvSpPr/>
      </dsp:nvSpPr>
      <dsp:spPr>
        <a:xfrm>
          <a:off x="0" y="1357884"/>
          <a:ext cx="8229600" cy="1810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граждане и юридические лица своей властью и в своем интересе осуществляют предпринимательскую деятельность</a:t>
          </a:r>
          <a:endParaRPr lang="ru-RU" sz="3100" kern="1200" dirty="0"/>
        </a:p>
      </dsp:txBody>
      <dsp:txXfrm>
        <a:off x="88382" y="1446266"/>
        <a:ext cx="8052836" cy="1633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65429-4A3E-414E-AE9F-9F286DBA3E23}">
      <dsp:nvSpPr>
        <dsp:cNvPr id="0" name=""/>
        <dsp:cNvSpPr/>
      </dsp:nvSpPr>
      <dsp:spPr>
        <a:xfrm>
          <a:off x="617219" y="0"/>
          <a:ext cx="6995160" cy="389564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6AEAA-910A-464D-BFCD-528549837AF3}">
      <dsp:nvSpPr>
        <dsp:cNvPr id="0" name=""/>
        <dsp:cNvSpPr/>
      </dsp:nvSpPr>
      <dsp:spPr>
        <a:xfrm>
          <a:off x="0" y="1168693"/>
          <a:ext cx="8229600" cy="1558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свобода деятельности предполагает и несение риска последствий соответствующих действий (бездействия) – коммерческий риск</a:t>
          </a:r>
          <a:endParaRPr lang="ru-RU" sz="2900" kern="1200"/>
        </a:p>
      </dsp:txBody>
      <dsp:txXfrm>
        <a:off x="76068" y="1244761"/>
        <a:ext cx="8077464" cy="14061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5EB45-6CC9-4FFA-B0CF-23B39E1C02D1}">
      <dsp:nvSpPr>
        <dsp:cNvPr id="0" name=""/>
        <dsp:cNvSpPr/>
      </dsp:nvSpPr>
      <dsp:spPr>
        <a:xfrm>
          <a:off x="617219" y="0"/>
          <a:ext cx="6995160" cy="45262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F241E-DAA5-460F-97CD-331CCDACAE45}">
      <dsp:nvSpPr>
        <dsp:cNvPr id="0" name=""/>
        <dsp:cNvSpPr/>
      </dsp:nvSpPr>
      <dsp:spPr>
        <a:xfrm>
          <a:off x="0" y="1357884"/>
          <a:ext cx="8229600" cy="1810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 условиях рыночной экономики в качестве цели предпринимательства выступает не только производство товаров (работ, услуг), но извлечение прибыли (разницы между ценой приобретения и ценой продажи). </a:t>
          </a:r>
          <a:endParaRPr lang="ru-RU" sz="2300" kern="1200" dirty="0"/>
        </a:p>
      </dsp:txBody>
      <dsp:txXfrm>
        <a:off x="88382" y="1446266"/>
        <a:ext cx="8052836" cy="16337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FC7BB-9B53-4930-A26A-C3990D8FD1B5}">
      <dsp:nvSpPr>
        <dsp:cNvPr id="0" name=""/>
        <dsp:cNvSpPr/>
      </dsp:nvSpPr>
      <dsp:spPr>
        <a:xfrm>
          <a:off x="617219" y="0"/>
          <a:ext cx="6995160" cy="39676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B9AFD-537C-49BC-97B1-77CA0DE2D615}">
      <dsp:nvSpPr>
        <dsp:cNvPr id="0" name=""/>
        <dsp:cNvSpPr/>
      </dsp:nvSpPr>
      <dsp:spPr>
        <a:xfrm>
          <a:off x="360044" y="1190295"/>
          <a:ext cx="7509510" cy="1587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Осуществление предпринимательской деятельности без регистрации запрещается. Доходы, полученные в результате такой деятельности, подлежат взысканию в доход государства</a:t>
          </a:r>
          <a:endParaRPr lang="ru-RU" sz="2300" kern="1200" dirty="0"/>
        </a:p>
      </dsp:txBody>
      <dsp:txXfrm>
        <a:off x="437518" y="1267769"/>
        <a:ext cx="7354562" cy="14321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43CED-B9F4-4238-B882-AD18829FD8E0}">
      <dsp:nvSpPr>
        <dsp:cNvPr id="0" name=""/>
        <dsp:cNvSpPr/>
      </dsp:nvSpPr>
      <dsp:spPr>
        <a:xfrm>
          <a:off x="1518905" y="-36679"/>
          <a:ext cx="5191788" cy="5191788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Хозяйственная деятельность</a:t>
          </a:r>
          <a:endParaRPr lang="ru-RU" sz="2000" kern="1200" dirty="0"/>
        </a:p>
      </dsp:txBody>
      <dsp:txXfrm>
        <a:off x="2751955" y="352704"/>
        <a:ext cx="2725689" cy="882604"/>
      </dsp:txXfrm>
    </dsp:sp>
    <dsp:sp modelId="{3250AD1B-28A6-4AA5-97C4-8C89D8EAD6E5}">
      <dsp:nvSpPr>
        <dsp:cNvPr id="0" name=""/>
        <dsp:cNvSpPr/>
      </dsp:nvSpPr>
      <dsp:spPr>
        <a:xfrm>
          <a:off x="1738544" y="1187907"/>
          <a:ext cx="4752511" cy="4040561"/>
        </a:xfrm>
        <a:prstGeom prst="ellipse">
          <a:avLst/>
        </a:prstGeom>
        <a:solidFill>
          <a:schemeClr val="accent1">
            <a:shade val="80000"/>
            <a:hueOff val="-39870"/>
            <a:satOff val="-970"/>
            <a:lumOff val="2348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Предпринимательская деятельность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2434533" y="2198047"/>
        <a:ext cx="3360533" cy="20202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E8660B-34DC-48EC-BD3F-393806720F59}">
      <dsp:nvSpPr>
        <dsp:cNvPr id="0" name=""/>
        <dsp:cNvSpPr/>
      </dsp:nvSpPr>
      <dsp:spPr>
        <a:xfrm>
          <a:off x="4114800" y="1872329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36422-304A-4916-872E-F729EB7DDAC3}">
      <dsp:nvSpPr>
        <dsp:cNvPr id="0" name=""/>
        <dsp:cNvSpPr/>
      </dsp:nvSpPr>
      <dsp:spPr>
        <a:xfrm>
          <a:off x="1862986" y="1872329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65BA5-7882-401C-BFFF-8B776D0A0CBA}">
      <dsp:nvSpPr>
        <dsp:cNvPr id="0" name=""/>
        <dsp:cNvSpPr/>
      </dsp:nvSpPr>
      <dsp:spPr>
        <a:xfrm>
          <a:off x="514392" y="11326"/>
          <a:ext cx="7200814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Правовая форма осуществления предпринимательской деятельности – это внешнее выражение, зафиксированное законом положение субъекта, ведущего эту деятельность, порядок формирования и использования его имущества и ответственности в хозяйственном обороте.</a:t>
          </a:r>
          <a:endParaRPr lang="ru-RU" sz="2200" kern="1200" dirty="0"/>
        </a:p>
      </dsp:txBody>
      <dsp:txXfrm>
        <a:off x="514392" y="11326"/>
        <a:ext cx="7200814" cy="1861002"/>
      </dsp:txXfrm>
    </dsp:sp>
    <dsp:sp modelId="{32EBAC92-69DE-446A-8CAE-AC4D4D0B96CD}">
      <dsp:nvSpPr>
        <dsp:cNvPr id="0" name=""/>
        <dsp:cNvSpPr/>
      </dsp:nvSpPr>
      <dsp:spPr>
        <a:xfrm>
          <a:off x="1984" y="265395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без образования юридического лица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(индивидуальное) </a:t>
          </a:r>
          <a:endParaRPr lang="ru-RU" sz="2200" kern="1200" dirty="0"/>
        </a:p>
      </dsp:txBody>
      <dsp:txXfrm>
        <a:off x="1984" y="2653950"/>
        <a:ext cx="3722005" cy="1861002"/>
      </dsp:txXfrm>
    </dsp:sp>
    <dsp:sp modelId="{68CC666E-8B41-44B2-8773-3E4193529234}">
      <dsp:nvSpPr>
        <dsp:cNvPr id="0" name=""/>
        <dsp:cNvSpPr/>
      </dsp:nvSpPr>
      <dsp:spPr>
        <a:xfrm>
          <a:off x="4505610" y="265395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 образованием юридического лица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(коллективное) </a:t>
          </a:r>
          <a:endParaRPr lang="ru-RU" sz="2200" kern="1200" dirty="0"/>
        </a:p>
      </dsp:txBody>
      <dsp:txXfrm>
        <a:off x="4505610" y="2653950"/>
        <a:ext cx="3722005" cy="18610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A18AC-9CCA-4BA1-B59A-9CA8F73535C2}">
      <dsp:nvSpPr>
        <dsp:cNvPr id="0" name=""/>
        <dsp:cNvSpPr/>
      </dsp:nvSpPr>
      <dsp:spPr>
        <a:xfrm>
          <a:off x="0" y="0"/>
          <a:ext cx="4040188" cy="1128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заниматься любой хозяйственной деятельностью, не запрещенной законодательством Республики Беларусь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5098" y="55098"/>
        <a:ext cx="3929992" cy="1018488"/>
      </dsp:txXfrm>
    </dsp:sp>
    <dsp:sp modelId="{9DF35F59-5BAF-4E5E-B119-0DCC80C76711}">
      <dsp:nvSpPr>
        <dsp:cNvPr id="0" name=""/>
        <dsp:cNvSpPr/>
      </dsp:nvSpPr>
      <dsp:spPr>
        <a:xfrm>
          <a:off x="0" y="1281745"/>
          <a:ext cx="4040188" cy="1128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создавать любые предприятия, организация которых не противоречит законодательству Республики Беларусь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5098" y="1336843"/>
        <a:ext cx="3929992" cy="1018488"/>
      </dsp:txXfrm>
    </dsp:sp>
    <dsp:sp modelId="{C5EEA16A-A5EC-420A-86D6-B1C78D2BF1E4}">
      <dsp:nvSpPr>
        <dsp:cNvPr id="0" name=""/>
        <dsp:cNvSpPr/>
      </dsp:nvSpPr>
      <dsp:spPr>
        <a:xfrm>
          <a:off x="0" y="2589322"/>
          <a:ext cx="4040188" cy="1572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привлекать на договорных началах для ведения предпринимательской деятельности имущество, денежные средства и отдельные имущественные права других граждан, предприятий и организаций, в том числе иностранных юридических и физических лиц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76740" y="2666062"/>
        <a:ext cx="3886708" cy="1418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Тема: Правовое регулирование предпринимательства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61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К предпринимательской деятельности </a:t>
            </a:r>
            <a:r>
              <a:rPr lang="ru-RU" dirty="0">
                <a:solidFill>
                  <a:srgbClr val="FF0000"/>
                </a:solidFill>
              </a:rPr>
              <a:t>не</a:t>
            </a:r>
            <a:r>
              <a:rPr lang="ru-RU" dirty="0"/>
              <a:t> относятся: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ремесленная </a:t>
            </a:r>
            <a:r>
              <a:rPr lang="ru-RU" dirty="0"/>
              <a:t>деятельность; </a:t>
            </a:r>
            <a:endParaRPr lang="ru-RU" dirty="0" smtClean="0"/>
          </a:p>
          <a:p>
            <a:r>
              <a:rPr lang="ru-RU" dirty="0" smtClean="0"/>
              <a:t>деятельность </a:t>
            </a:r>
            <a:r>
              <a:rPr lang="ru-RU" dirty="0"/>
              <a:t>по оказанию услуг в сфере </a:t>
            </a:r>
            <a:r>
              <a:rPr lang="ru-RU" dirty="0" err="1"/>
              <a:t>агроэкотуризма</a:t>
            </a:r>
            <a:r>
              <a:rPr lang="ru-RU" dirty="0"/>
              <a:t>; деятельность граждан Республики Беларусь, осуществляющих ведение личных подсобных хозяйств, по производству, переработке и реализации произведенной ими сельскохозяйственной продукции; </a:t>
            </a:r>
            <a:endParaRPr lang="ru-RU" dirty="0" smtClean="0"/>
          </a:p>
          <a:p>
            <a:r>
              <a:rPr lang="ru-RU" dirty="0" smtClean="0"/>
              <a:t>адвокатская </a:t>
            </a:r>
            <a:r>
              <a:rPr lang="ru-RU" dirty="0"/>
              <a:t>деятельность; </a:t>
            </a:r>
            <a:endParaRPr lang="ru-RU" dirty="0" smtClean="0"/>
          </a:p>
          <a:p>
            <a:r>
              <a:rPr lang="ru-RU" dirty="0" smtClean="0"/>
              <a:t>нотариальная </a:t>
            </a:r>
            <a:r>
              <a:rPr lang="ru-RU" dirty="0"/>
              <a:t>деятельность нотариусов; </a:t>
            </a:r>
            <a:endParaRPr lang="ru-RU" dirty="0" smtClean="0"/>
          </a:p>
          <a:p>
            <a:r>
              <a:rPr lang="ru-RU" dirty="0" smtClean="0"/>
              <a:t>деятельность </a:t>
            </a:r>
            <a:r>
              <a:rPr lang="ru-RU" dirty="0"/>
              <a:t>третейских судей; </a:t>
            </a:r>
            <a:endParaRPr lang="ru-RU" dirty="0" smtClean="0"/>
          </a:p>
          <a:p>
            <a:r>
              <a:rPr lang="ru-RU" dirty="0" smtClean="0"/>
              <a:t>деятельность </a:t>
            </a:r>
            <a:r>
              <a:rPr lang="ru-RU" dirty="0"/>
              <a:t>медиаторов; деятельность, осуществляемая в рамках временных научных коллективов; </a:t>
            </a:r>
            <a:endParaRPr lang="ru-RU" dirty="0" smtClean="0"/>
          </a:p>
          <a:p>
            <a:r>
              <a:rPr lang="ru-RU" dirty="0" smtClean="0"/>
              <a:t>деятельность </a:t>
            </a:r>
            <a:r>
              <a:rPr lang="ru-RU" dirty="0"/>
              <a:t>физических лиц по использованию собственных ценных бумаг и банковских счетов в качестве средства платежа или в целях сохранения денежных средств и получения дохода.</a:t>
            </a:r>
          </a:p>
        </p:txBody>
      </p:sp>
    </p:spTree>
    <p:extLst>
      <p:ext uri="{BB962C8B-B14F-4D97-AF65-F5344CB8AC3E}">
        <p14:creationId xmlns:p14="http://schemas.microsoft.com/office/powerpoint/2010/main" val="9756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192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Виды деятельности, осуществляемые  </a:t>
            </a:r>
            <a:r>
              <a:rPr lang="ru-RU" sz="2700" dirty="0"/>
              <a:t>физическими лицами </a:t>
            </a:r>
            <a:r>
              <a:rPr lang="ru-RU" sz="2700" dirty="0" smtClean="0"/>
              <a:t>самостоятельно, </a:t>
            </a:r>
            <a:br>
              <a:rPr lang="ru-RU" sz="27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не относящиеся к предпринимательской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411166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–	реализация иностранными гражданами и лицами без гражданства, временно пребывающими и временно проживающими в Республике Беларусь, на торговых местах на рынках и (или) в иных установленных местными исполнительными и распорядительными органами местах не более пяти дней в календарном месяце произведений живописи, графики, скульптуры, изделий народных художественных ремесел, продукции растениеводства и пчеловодства (далее – разовая реализация);</a:t>
            </a:r>
          </a:p>
        </p:txBody>
      </p:sp>
    </p:spTree>
    <p:extLst>
      <p:ext uri="{BB962C8B-B14F-4D97-AF65-F5344CB8AC3E}">
        <p14:creationId xmlns:p14="http://schemas.microsoft.com/office/powerpoint/2010/main" val="441622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95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982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реализация физическими </a:t>
            </a:r>
            <a:r>
              <a:rPr lang="ru-RU" dirty="0" smtClean="0"/>
              <a:t>лицами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на торговых местах на рынках и (или) в иных установленных местными исполнительными и распорядительными органами местах изготовленных этими физическими лицами хлебобулочных и кондитерских изделий, готовой кулинарной продукции, а также созданных ими произведений живописи, графики, скульптуры, изделий народных художественных ремесел; продукции цветоводства, декоративных растений, их семян и рассады, животных (за исключением котят и щенков); лекарственных растений, ягод, грибов, орехов, другой дикорастущей продукции; продукции, указанной в ч. 1 п. 11 ст. 294 Налогового кодекса Республики Беларусь, при наличии документов, предусмотренных </a:t>
            </a:r>
            <a:r>
              <a:rPr lang="ru-RU" dirty="0" err="1"/>
              <a:t>ч.ч</a:t>
            </a:r>
            <a:r>
              <a:rPr lang="ru-RU" dirty="0"/>
              <a:t>. 2 и 3 п. 11 ст. 294 Налогового кодекса Республики Беларусь;</a:t>
            </a:r>
          </a:p>
        </p:txBody>
      </p:sp>
    </p:spTree>
    <p:extLst>
      <p:ext uri="{BB962C8B-B14F-4D97-AF65-F5344CB8AC3E}">
        <p14:creationId xmlns:p14="http://schemas.microsoft.com/office/powerpoint/2010/main" val="83892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781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оказание услуг по выращиванию сельскохозяйственной продукции;</a:t>
            </a:r>
          </a:p>
          <a:p>
            <a:r>
              <a:rPr lang="ru-RU" dirty="0"/>
              <a:t>–	предоставление услуг по дроблению зерна;</a:t>
            </a:r>
          </a:p>
          <a:p>
            <a:r>
              <a:rPr lang="ru-RU" dirty="0"/>
              <a:t>–	выпас скота;</a:t>
            </a:r>
          </a:p>
          <a:p>
            <a:r>
              <a:rPr lang="ru-RU" dirty="0"/>
              <a:t>–	репетиторство (консультативные услуги по отдельным учебным предметам (предметам), учебным дисциплинам (дисциплинам), образовательным областям, темам, в том числе помощь в подготовке к централизованному тестированию);</a:t>
            </a:r>
          </a:p>
          <a:p>
            <a:r>
              <a:rPr lang="ru-RU" dirty="0"/>
              <a:t>–	чистка и уборка жилых помещений;</a:t>
            </a:r>
          </a:p>
          <a:p>
            <a:r>
              <a:rPr lang="ru-RU" dirty="0"/>
              <a:t>–	уход за взрослыми и детьми, стирка и глаженье постельного белья и других вещей в домашних хозяйствах граждан, выгул домашних животных и уход за ними, закупка продуктов, мытье посуды и приготовление пищи в домашних хозяйствах граждан, внесение платы из средств обслуживаемого лица за пользование жилым помещением и жилищно-коммунальные услуги, кошение травы на газонах, уборка озелененной территории от листьев, скошенной травы и мусора;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94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39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майнинг</a:t>
            </a:r>
            <a:r>
              <a:rPr lang="ru-RU" dirty="0"/>
              <a:t>, приобретение, отчуждение цифровых знаков (</a:t>
            </a:r>
            <a:r>
              <a:rPr lang="ru-RU" dirty="0" err="1"/>
              <a:t>токенов</a:t>
            </a:r>
            <a:r>
              <a:rPr lang="ru-RU" dirty="0"/>
              <a:t>);</a:t>
            </a:r>
          </a:p>
          <a:p>
            <a:r>
              <a:rPr lang="ru-RU" dirty="0"/>
              <a:t>–	музыкально-развлекательное обслуживание свадеб, юбилеев и прочих торжественных мероприятий;</a:t>
            </a:r>
          </a:p>
          <a:p>
            <a:r>
              <a:rPr lang="ru-RU" dirty="0"/>
              <a:t>–	деятельность актеров, танцоров, музыкантов, исполнителей разговорного жанра, выступающих индивидуально;</a:t>
            </a:r>
          </a:p>
          <a:p>
            <a:r>
              <a:rPr lang="ru-RU" dirty="0"/>
              <a:t>–	предоставление услуг тамадой;</a:t>
            </a:r>
          </a:p>
          <a:p>
            <a:r>
              <a:rPr lang="ru-RU" dirty="0"/>
              <a:t>–	фотосъемка, изготовление фотографий; видеосъемка событий;</a:t>
            </a:r>
          </a:p>
          <a:p>
            <a:r>
              <a:rPr lang="ru-RU" dirty="0"/>
              <a:t>–деятельность, связанная с поздравлением с днем рождения, Новым годом и иными праздниками независимо от места их проведения;</a:t>
            </a:r>
          </a:p>
          <a:p>
            <a:r>
              <a:rPr lang="ru-RU" dirty="0"/>
              <a:t>–	реализация котят и щенков при условии содержания домашнего животного (кошки, собаки);</a:t>
            </a:r>
          </a:p>
          <a:p>
            <a:r>
              <a:rPr lang="ru-RU" dirty="0"/>
              <a:t>–	услуги по содержанию, уходу и дрессировке домашних животных, кроме сельскохозяйственных животных;</a:t>
            </a:r>
          </a:p>
          <a:p>
            <a:r>
              <a:rPr lang="ru-RU" dirty="0"/>
              <a:t>деятельность по копированию, подготовке документов и прочая специализированная офисная деятельность;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97346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67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518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деятельность </a:t>
            </a:r>
            <a:r>
              <a:rPr lang="ru-RU" dirty="0"/>
              <a:t>по письменному и устному переводу;</a:t>
            </a:r>
          </a:p>
          <a:p>
            <a:r>
              <a:rPr lang="ru-RU" dirty="0"/>
              <a:t>–	предоставление услуг, оказываемых при помощи автоматов для измерения веса, роста;</a:t>
            </a:r>
          </a:p>
          <a:p>
            <a:r>
              <a:rPr lang="ru-RU" dirty="0" smtClean="0"/>
              <a:t>ремонт </a:t>
            </a:r>
            <a:r>
              <a:rPr lang="ru-RU" dirty="0"/>
              <a:t>швейных, трикотажных изделий и головных уборов, кроме ремонта ковров и ковровых изделий;</a:t>
            </a:r>
          </a:p>
          <a:p>
            <a:r>
              <a:rPr lang="ru-RU" dirty="0"/>
              <a:t>–	предоставление жилых помещений, садовых домиков, дач (кроме предоставления жилых помещений, садовых домиков, дач для краткосрочного проживания);</a:t>
            </a:r>
          </a:p>
          <a:p>
            <a:r>
              <a:rPr lang="ru-RU" dirty="0"/>
              <a:t>–	предоставление физическими лицами, за исключением иностранных граждан и лиц без гражданства, временно пребывающих и временно проживающих в Республике Беларусь, принадлежащих им на праве собственности жилых помещений, садовых домиков, дач иным физическим лицам для краткосрочного проживания;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952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3580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осуществляемые физическими лицами, за исключением иностранных граждан и лиц без гражданства, временно пребывающих и временно проживающих в Республике Беларусь, по заказам граждан, приобретающих или использующих товары (работы, услуги) исключительно для личных, бытовых, семейных и иных нужд, не связанных с осуществлением предпринимательской деятельности:</a:t>
            </a:r>
          </a:p>
          <a:p>
            <a:r>
              <a:rPr lang="ru-RU" dirty="0"/>
              <a:t>–	выполнение работ, оказание услуг по дизайну интерьеров, графическому дизайну, оформлению (украшению) автомобилей, внутреннего пространства капитальных строений (зданий, сооружений), помещений, иных мест, а также моделирование предметов оформления интерьера, текстильных изделий, мебели, одежды и обуви, предметов личного пользования и бытовых изделий;</a:t>
            </a:r>
          </a:p>
          <a:p>
            <a:r>
              <a:rPr lang="ru-RU" dirty="0"/>
              <a:t>–	ремонт часов, обуви;</a:t>
            </a:r>
          </a:p>
          <a:p>
            <a:r>
              <a:rPr lang="ru-RU" dirty="0"/>
              <a:t>–	ремонт и восстановление, включая перетяжку, домашней мебели из материалов заказчика;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527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391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781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сборка мебели;</a:t>
            </a:r>
          </a:p>
          <a:p>
            <a:r>
              <a:rPr lang="ru-RU" dirty="0"/>
              <a:t>–	настройка музыкальных инструментов;</a:t>
            </a:r>
          </a:p>
          <a:p>
            <a:r>
              <a:rPr lang="ru-RU" dirty="0"/>
              <a:t>–	распиловка и колка дров, погрузка и разгрузка грузов;</a:t>
            </a:r>
          </a:p>
          <a:p>
            <a:r>
              <a:rPr lang="ru-RU" dirty="0"/>
              <a:t>–	производство одежды (в том числе головных уборов) и обуви из материалов заказчика;</a:t>
            </a:r>
          </a:p>
          <a:p>
            <a:r>
              <a:rPr lang="ru-RU" dirty="0"/>
              <a:t>–	штукатурные, малярные, стекольные работы, работы по устройству покрытий пола и облицовке стен, оклеивание стен обоями, кладка (ремонт) печей и каминов;</a:t>
            </a:r>
          </a:p>
          <a:p>
            <a:r>
              <a:rPr lang="ru-RU" dirty="0"/>
              <a:t>–	оказание услуг по разработке веб-сайтов, установке (настройке) компьютеров и программного обеспечения, восстановлению компьютеров после сбоя, ремонт, техническое обслуживание компьютеров и периферийного оборудования, обучение работе на персональном компьютере;</a:t>
            </a:r>
          </a:p>
          <a:p>
            <a:r>
              <a:rPr lang="ru-RU" dirty="0"/>
              <a:t>–	парикмахерские и косметические услуги, а также услуги по маникюру и педикюру.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154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Формы </a:t>
            </a:r>
            <a:r>
              <a:rPr lang="ru-RU" dirty="0" smtClean="0"/>
              <a:t>предпринимательской </a:t>
            </a:r>
            <a:r>
              <a:rPr lang="ru-RU" dirty="0"/>
              <a:t>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7462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994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Субъекты предпринимательской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физические  лица </a:t>
            </a:r>
            <a:r>
              <a:rPr lang="ru-RU" dirty="0"/>
              <a:t>- граждане Республики Беларусь, иностранные граждане и лица без гражданства, </a:t>
            </a:r>
            <a:r>
              <a:rPr lang="ru-RU" dirty="0" smtClean="0"/>
              <a:t>зарегистрированные в качестве индивидуального предпринимателя</a:t>
            </a:r>
          </a:p>
          <a:p>
            <a:r>
              <a:rPr lang="ru-RU" dirty="0">
                <a:solidFill>
                  <a:srgbClr val="FF0000"/>
                </a:solidFill>
              </a:rPr>
              <a:t>юридические лица - </a:t>
            </a:r>
            <a:r>
              <a:rPr lang="ru-RU" dirty="0" smtClean="0"/>
              <a:t>организации, имеющие </a:t>
            </a:r>
            <a:r>
              <a:rPr lang="ru-RU" dirty="0"/>
              <a:t>обособленное в собственности, хозяйственном ведении или оперативном управлении имущество, </a:t>
            </a:r>
            <a:r>
              <a:rPr lang="ru-RU" dirty="0" smtClean="0"/>
              <a:t>отвечающие </a:t>
            </a:r>
            <a:r>
              <a:rPr lang="ru-RU" dirty="0"/>
              <a:t>своим имуществом по всем обязательствам, </a:t>
            </a:r>
            <a:r>
              <a:rPr lang="ru-RU" dirty="0" smtClean="0"/>
              <a:t>могущие </a:t>
            </a:r>
            <a:r>
              <a:rPr lang="ru-RU" dirty="0"/>
              <a:t>от своего имени приобретать и осуществлять имущественные и личные неимущественные права, </a:t>
            </a:r>
            <a:r>
              <a:rPr lang="ru-RU" dirty="0" smtClean="0"/>
              <a:t>могут  </a:t>
            </a:r>
            <a:r>
              <a:rPr lang="ru-RU" dirty="0"/>
              <a:t>исполнять обязанности, </a:t>
            </a:r>
            <a:r>
              <a:rPr lang="ru-RU" dirty="0" smtClean="0"/>
              <a:t>могут </a:t>
            </a:r>
            <a:r>
              <a:rPr lang="ru-RU" dirty="0"/>
              <a:t>быть </a:t>
            </a:r>
            <a:r>
              <a:rPr lang="ru-RU" dirty="0" smtClean="0"/>
              <a:t>истцами </a:t>
            </a:r>
            <a:r>
              <a:rPr lang="ru-RU" dirty="0"/>
              <a:t>и </a:t>
            </a:r>
            <a:r>
              <a:rPr lang="ru-RU" dirty="0" smtClean="0"/>
              <a:t>ответчиками </a:t>
            </a:r>
            <a:r>
              <a:rPr lang="ru-RU" dirty="0"/>
              <a:t>в суде, </a:t>
            </a:r>
            <a:r>
              <a:rPr lang="ru-RU" dirty="0" smtClean="0"/>
              <a:t>имеют </a:t>
            </a:r>
            <a:r>
              <a:rPr lang="ru-RU" dirty="0"/>
              <a:t>самостоятельный баланс и смету.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99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Понятие и признаки предпринимательской деятельности.</a:t>
            </a:r>
          </a:p>
          <a:p>
            <a:r>
              <a:rPr lang="ru-RU" dirty="0" smtClean="0"/>
              <a:t>Формы </a:t>
            </a:r>
            <a:r>
              <a:rPr lang="ru-RU" dirty="0"/>
              <a:t>предпринимательской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Субъекты предпринимательской деятельности. Права и обязанности субъектов</a:t>
            </a:r>
            <a:endParaRPr lang="ru-RU" dirty="0"/>
          </a:p>
          <a:p>
            <a:r>
              <a:rPr lang="ru-RU" dirty="0" smtClean="0"/>
              <a:t>Государственное </a:t>
            </a:r>
            <a:r>
              <a:rPr lang="ru-RU" dirty="0"/>
              <a:t>регулирование предпринимательской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03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Права и обязанности субъектов предпринимательской  деятельности</a:t>
            </a:r>
            <a:r>
              <a:rPr lang="ru-RU" dirty="0"/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38171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Обязанности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2873446"/>
              </p:ext>
            </p:extLst>
          </p:nvPr>
        </p:nvGraphicFramePr>
        <p:xfrm>
          <a:off x="457200" y="2204864"/>
          <a:ext cx="40401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96670203"/>
              </p:ext>
            </p:extLst>
          </p:nvPr>
        </p:nvGraphicFramePr>
        <p:xfrm>
          <a:off x="4645025" y="2204864"/>
          <a:ext cx="4041775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18418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671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2243462"/>
              </p:ext>
            </p:extLst>
          </p:nvPr>
        </p:nvGraphicFramePr>
        <p:xfrm>
          <a:off x="457200" y="692696"/>
          <a:ext cx="4038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0196882"/>
              </p:ext>
            </p:extLst>
          </p:nvPr>
        </p:nvGraphicFramePr>
        <p:xfrm>
          <a:off x="4648200" y="692696"/>
          <a:ext cx="4038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0264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/>
              <a:t>Государственное регулирование предпринимательской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740914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530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</a:t>
            </a:r>
            <a:r>
              <a:rPr lang="ru-RU" dirty="0"/>
              <a:t>государственного регулирования: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675830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5301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Способы государственного </a:t>
            </a:r>
            <a:r>
              <a:rPr lang="ru-RU" dirty="0" smtClean="0"/>
              <a:t>регулирования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67253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93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/>
              <a:t>Предпринимательская деятельность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– </a:t>
            </a:r>
            <a:r>
              <a:rPr lang="ru-RU" dirty="0"/>
              <a:t>это </a:t>
            </a:r>
            <a:r>
              <a:rPr lang="ru-RU" b="1" dirty="0"/>
              <a:t>самостоятельная</a:t>
            </a:r>
            <a:r>
              <a:rPr lang="ru-RU" dirty="0"/>
              <a:t> деятельность </a:t>
            </a:r>
            <a:r>
              <a:rPr lang="ru-RU" b="1" dirty="0"/>
              <a:t>юридических и физических лиц</a:t>
            </a:r>
            <a:r>
              <a:rPr lang="ru-RU" dirty="0"/>
              <a:t>, осуществляемая ими </a:t>
            </a:r>
            <a:r>
              <a:rPr lang="ru-RU" b="1" dirty="0"/>
              <a:t>в гражданском обороте от своего имени, на свой риск </a:t>
            </a:r>
            <a:r>
              <a:rPr lang="ru-RU" dirty="0"/>
              <a:t>и </a:t>
            </a:r>
            <a:r>
              <a:rPr lang="ru-RU" b="1" dirty="0"/>
              <a:t>под свою имущественную ответственность </a:t>
            </a:r>
            <a:r>
              <a:rPr lang="ru-RU" dirty="0"/>
              <a:t>и направленная на </a:t>
            </a:r>
            <a:r>
              <a:rPr lang="ru-RU" b="1" dirty="0"/>
              <a:t>систематическое получение прибыли</a:t>
            </a:r>
            <a:r>
              <a:rPr lang="ru-RU" dirty="0"/>
              <a:t> от пользования имуществом, продажи вещей, произведенных, переработанных или приобретенных указанными лицами для продажи, а также от выполнения работ или оказания услуг, если эти работы или услуги предназначаются </a:t>
            </a:r>
            <a:r>
              <a:rPr lang="ru-RU" b="1" dirty="0"/>
              <a:t>для реализации другим лицам</a:t>
            </a:r>
            <a:r>
              <a:rPr lang="ru-RU" dirty="0"/>
              <a:t> и </a:t>
            </a:r>
            <a:r>
              <a:rPr lang="ru-RU" b="1" dirty="0"/>
              <a:t>не используются для собственного </a:t>
            </a:r>
            <a:r>
              <a:rPr lang="ru-RU" b="1" dirty="0" smtClean="0"/>
              <a:t>потребления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   ( ст.1 Гражданского кодекса Республики Беларусь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61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предпринимательской деятельности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90166174"/>
              </p:ext>
            </p:extLst>
          </p:nvPr>
        </p:nvGraphicFramePr>
        <p:xfrm>
          <a:off x="457200" y="1645920"/>
          <a:ext cx="4038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4106858"/>
              </p:ext>
            </p:extLst>
          </p:nvPr>
        </p:nvGraphicFramePr>
        <p:xfrm>
          <a:off x="4648200" y="1645920"/>
          <a:ext cx="4038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0415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/>
              <a:t>Предпринимательская деятельность – </a:t>
            </a:r>
            <a:r>
              <a:rPr lang="ru-RU" sz="3600" dirty="0">
                <a:solidFill>
                  <a:srgbClr val="FF0000"/>
                </a:solidFill>
              </a:rPr>
              <a:t>деятельность </a:t>
            </a:r>
            <a:r>
              <a:rPr lang="ru-RU" sz="3600" dirty="0" smtClean="0">
                <a:solidFill>
                  <a:srgbClr val="FF0000"/>
                </a:solidFill>
              </a:rPr>
              <a:t>самостоятельная 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671684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80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Предпринимательская деятельность – деятельность, осуществляемая субъектом </a:t>
            </a:r>
            <a:r>
              <a:rPr lang="ru-RU" sz="4000" dirty="0">
                <a:solidFill>
                  <a:srgbClr val="FF0000"/>
                </a:solidFill>
              </a:rPr>
              <a:t>на свой риск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329499"/>
              </p:ext>
            </p:extLst>
          </p:nvPr>
        </p:nvGraphicFramePr>
        <p:xfrm>
          <a:off x="457200" y="2276871"/>
          <a:ext cx="8229600" cy="3895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35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75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Предпринимательская деятельность – деятельность, направленная на </a:t>
            </a:r>
            <a:r>
              <a:rPr lang="ru-RU" sz="3600" dirty="0">
                <a:solidFill>
                  <a:srgbClr val="FF0000"/>
                </a:solidFill>
              </a:rPr>
              <a:t>систематическое получение прибыли.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217104"/>
              </p:ext>
            </p:extLst>
          </p:nvPr>
        </p:nvGraphicFramePr>
        <p:xfrm>
          <a:off x="457200" y="1646237"/>
          <a:ext cx="8229600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12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951328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Предпринимательская деятельность – это деятельность, осуществляемая лицами, </a:t>
            </a:r>
            <a:r>
              <a:rPr lang="ru-RU" sz="3200" dirty="0">
                <a:solidFill>
                  <a:srgbClr val="FF0000"/>
                </a:solidFill>
              </a:rPr>
              <a:t>зарегистрированными в качестве предпринимателей.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446637"/>
              </p:ext>
            </p:extLst>
          </p:nvPr>
        </p:nvGraphicFramePr>
        <p:xfrm>
          <a:off x="457200" y="2204864"/>
          <a:ext cx="8229600" cy="396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3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512839"/>
              </p:ext>
            </p:extLst>
          </p:nvPr>
        </p:nvGraphicFramePr>
        <p:xfrm>
          <a:off x="457200" y="980728"/>
          <a:ext cx="8229600" cy="5191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4403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50BB17-4CDF-403F-9D56-39B23779C41A}"/>
</file>

<file path=customXml/itemProps2.xml><?xml version="1.0" encoding="utf-8"?>
<ds:datastoreItem xmlns:ds="http://schemas.openxmlformats.org/officeDocument/2006/customXml" ds:itemID="{6F67B2B2-5152-410F-A305-AE0810798A20}"/>
</file>

<file path=customXml/itemProps3.xml><?xml version="1.0" encoding="utf-8"?>
<ds:datastoreItem xmlns:ds="http://schemas.openxmlformats.org/officeDocument/2006/customXml" ds:itemID="{F2F16AF7-94FC-452D-9121-8EC9FD5CCE7D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138</TotalTime>
  <Words>977</Words>
  <Application>Microsoft Office PowerPoint</Application>
  <PresentationFormat>Экран (4:3)</PresentationFormat>
  <Paragraphs>106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Cambria</vt:lpstr>
      <vt:lpstr>Rockwell</vt:lpstr>
      <vt:lpstr>Wingdings 2</vt:lpstr>
      <vt:lpstr>Литейная</vt:lpstr>
      <vt:lpstr>Тема: Правовое регулирование предпринимательства</vt:lpstr>
      <vt:lpstr>План</vt:lpstr>
      <vt:lpstr>Предпринимательская деятельность </vt:lpstr>
      <vt:lpstr>Признаки предпринимательской деятельности</vt:lpstr>
      <vt:lpstr>Предпринимательская деятельность – деятельность самостоятельная </vt:lpstr>
      <vt:lpstr>Предпринимательская деятельность – деятельность, осуществляемая субъектом на свой риск. </vt:lpstr>
      <vt:lpstr>Предпринимательская деятельность – деятельность, направленная на систематическое получение прибыли. </vt:lpstr>
      <vt:lpstr>Предпринимательская деятельность – это деятельность, осуществляемая лицами, зарегистрированными в качестве предпринимателей. </vt:lpstr>
      <vt:lpstr>Презентация PowerPoint</vt:lpstr>
      <vt:lpstr>К предпринимательской деятельности не относятся: </vt:lpstr>
      <vt:lpstr>Виды деятельности, осуществляемые  физическими лицами самостоятельно,  не относящиеся к предпринимательской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предпринимательской деятельности</vt:lpstr>
      <vt:lpstr>Субъекты предпринимательской деятельности</vt:lpstr>
      <vt:lpstr>Права и обязанности субъектов предпринимательской  деятельности.</vt:lpstr>
      <vt:lpstr>Презентация PowerPoint</vt:lpstr>
      <vt:lpstr>Государственное регулирование предпринимательской деятельности</vt:lpstr>
      <vt:lpstr>Формы государственного регулирования:</vt:lpstr>
      <vt:lpstr>Способы государственного регулирования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Людмила Субботина</dc:creator>
  <cp:lastModifiedBy>Пользователь</cp:lastModifiedBy>
  <cp:revision>30</cp:revision>
  <dcterms:created xsi:type="dcterms:W3CDTF">2022-02-09T13:02:23Z</dcterms:created>
  <dcterms:modified xsi:type="dcterms:W3CDTF">2023-03-09T18:13:54Z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